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7"/>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60"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03" r:id="rId33"/>
    <p:sldId id="289" r:id="rId34"/>
    <p:sldId id="290" r:id="rId35"/>
    <p:sldId id="291" r:id="rId36"/>
    <p:sldId id="292" r:id="rId37"/>
    <p:sldId id="293" r:id="rId38"/>
    <p:sldId id="308" r:id="rId39"/>
    <p:sldId id="295" r:id="rId40"/>
    <p:sldId id="296" r:id="rId41"/>
    <p:sldId id="307" r:id="rId42"/>
    <p:sldId id="305" r:id="rId43"/>
    <p:sldId id="298" r:id="rId44"/>
    <p:sldId id="300"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343"/>
    <a:srgbClr val="F66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81481" autoAdjust="0"/>
  </p:normalViewPr>
  <p:slideViewPr>
    <p:cSldViewPr snapToGrid="0">
      <p:cViewPr varScale="1">
        <p:scale>
          <a:sx n="85" d="100"/>
          <a:sy n="85"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Land Only</c:v>
                </c:pt>
              </c:strCache>
            </c:strRef>
          </c:tx>
          <c:spPr>
            <a:ln w="28575" cap="rnd">
              <a:solidFill>
                <a:schemeClr val="accent1"/>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0%</c:formatCode>
                <c:ptCount val="19"/>
                <c:pt idx="0">
                  <c:v>0.95740000000000003</c:v>
                </c:pt>
                <c:pt idx="1">
                  <c:v>0.92179999999999995</c:v>
                </c:pt>
                <c:pt idx="2">
                  <c:v>0.88449999999999995</c:v>
                </c:pt>
                <c:pt idx="3">
                  <c:v>0.84450000000000003</c:v>
                </c:pt>
                <c:pt idx="4">
                  <c:v>0.82230000000000003</c:v>
                </c:pt>
                <c:pt idx="5">
                  <c:v>0.78559999999999997</c:v>
                </c:pt>
                <c:pt idx="6">
                  <c:v>0.73370000000000002</c:v>
                </c:pt>
                <c:pt idx="7">
                  <c:v>0.60719999999999996</c:v>
                </c:pt>
                <c:pt idx="8">
                  <c:v>0.49309999999999998</c:v>
                </c:pt>
                <c:pt idx="9">
                  <c:v>0.47739999999999999</c:v>
                </c:pt>
                <c:pt idx="10">
                  <c:v>0.46039999999999998</c:v>
                </c:pt>
                <c:pt idx="11">
                  <c:v>0.41689999999999999</c:v>
                </c:pt>
                <c:pt idx="12">
                  <c:v>0.38159999999999999</c:v>
                </c:pt>
                <c:pt idx="13">
                  <c:v>0.32229999999999998</c:v>
                </c:pt>
                <c:pt idx="14">
                  <c:v>0.29930000000000001</c:v>
                </c:pt>
                <c:pt idx="15">
                  <c:v>0.27310000000000001</c:v>
                </c:pt>
                <c:pt idx="16">
                  <c:v>0.23760000000000001</c:v>
                </c:pt>
                <c:pt idx="17">
                  <c:v>0.2288</c:v>
                </c:pt>
                <c:pt idx="18">
                  <c:v>0.19889999999999999</c:v>
                </c:pt>
              </c:numCache>
            </c:numRef>
          </c:val>
          <c:smooth val="0"/>
          <c:extLst xmlns:c16r2="http://schemas.microsoft.com/office/drawing/2015/06/chart">
            <c:ext xmlns:c16="http://schemas.microsoft.com/office/drawing/2014/chart" uri="{C3380CC4-5D6E-409C-BE32-E72D297353CC}">
              <c16:uniqueId val="{00000000-DA28-43DB-939C-4C7FAA4C69A4}"/>
            </c:ext>
          </c:extLst>
        </c:ser>
        <c:ser>
          <c:idx val="1"/>
          <c:order val="1"/>
          <c:tx>
            <c:strRef>
              <c:f>Sheet1!$C$1</c:f>
              <c:strCache>
                <c:ptCount val="1"/>
                <c:pt idx="0">
                  <c:v>Cell Only</c:v>
                </c:pt>
              </c:strCache>
            </c:strRef>
          </c:tx>
          <c:spPr>
            <a:ln w="28575" cap="rnd">
              <a:solidFill>
                <a:schemeClr val="accent2"/>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0%</c:formatCode>
                <c:ptCount val="19"/>
                <c:pt idx="0">
                  <c:v>5.0000000000000001E-4</c:v>
                </c:pt>
                <c:pt idx="1">
                  <c:v>8.9999999999999998E-4</c:v>
                </c:pt>
                <c:pt idx="2">
                  <c:v>1.4E-3</c:v>
                </c:pt>
                <c:pt idx="3">
                  <c:v>1.1999999999999999E-3</c:v>
                </c:pt>
                <c:pt idx="4">
                  <c:v>2.2000000000000001E-3</c:v>
                </c:pt>
                <c:pt idx="5">
                  <c:v>2.5000000000000001E-3</c:v>
                </c:pt>
                <c:pt idx="6">
                  <c:v>4.8999999999999998E-3</c:v>
                </c:pt>
                <c:pt idx="7">
                  <c:v>1.0699999999999999E-2</c:v>
                </c:pt>
                <c:pt idx="8">
                  <c:v>2.69E-2</c:v>
                </c:pt>
                <c:pt idx="9">
                  <c:v>4.7100000000000003E-2</c:v>
                </c:pt>
                <c:pt idx="10">
                  <c:v>6.8000000000000005E-2</c:v>
                </c:pt>
                <c:pt idx="11">
                  <c:v>9.2399999999999996E-2</c:v>
                </c:pt>
                <c:pt idx="12">
                  <c:v>0.12280000000000001</c:v>
                </c:pt>
                <c:pt idx="13">
                  <c:v>0.1638</c:v>
                </c:pt>
                <c:pt idx="14">
                  <c:v>0.1996</c:v>
                </c:pt>
                <c:pt idx="15">
                  <c:v>0.2384</c:v>
                </c:pt>
                <c:pt idx="16">
                  <c:v>0.28510000000000002</c:v>
                </c:pt>
                <c:pt idx="17">
                  <c:v>0.33119999999999999</c:v>
                </c:pt>
                <c:pt idx="18">
                  <c:v>0.3629</c:v>
                </c:pt>
              </c:numCache>
            </c:numRef>
          </c:val>
          <c:smooth val="0"/>
          <c:extLst xmlns:c16r2="http://schemas.microsoft.com/office/drawing/2015/06/chart">
            <c:ext xmlns:c16="http://schemas.microsoft.com/office/drawing/2014/chart" uri="{C3380CC4-5D6E-409C-BE32-E72D297353CC}">
              <c16:uniqueId val="{00000001-DA28-43DB-939C-4C7FAA4C69A4}"/>
            </c:ext>
          </c:extLst>
        </c:ser>
        <c:ser>
          <c:idx val="2"/>
          <c:order val="2"/>
          <c:tx>
            <c:strRef>
              <c:f>Sheet1!$D$1</c:f>
              <c:strCache>
                <c:ptCount val="1"/>
                <c:pt idx="0">
                  <c:v>Both</c:v>
                </c:pt>
              </c:strCache>
            </c:strRef>
          </c:tx>
          <c:spPr>
            <a:ln w="28575" cap="rnd">
              <a:solidFill>
                <a:schemeClr val="accent3"/>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Sheet1!$D$2:$D$20</c:f>
              <c:numCache>
                <c:formatCode>0%</c:formatCode>
                <c:ptCount val="19"/>
                <c:pt idx="0">
                  <c:v>3.4000000000000002E-2</c:v>
                </c:pt>
                <c:pt idx="1">
                  <c:v>6.9500000000000006E-2</c:v>
                </c:pt>
                <c:pt idx="2">
                  <c:v>0.1014</c:v>
                </c:pt>
                <c:pt idx="3">
                  <c:v>0.13689999999999999</c:v>
                </c:pt>
                <c:pt idx="4">
                  <c:v>0.16420000000000001</c:v>
                </c:pt>
                <c:pt idx="5">
                  <c:v>0.19989999999999999</c:v>
                </c:pt>
                <c:pt idx="6">
                  <c:v>0.24990000000000001</c:v>
                </c:pt>
                <c:pt idx="7">
                  <c:v>0.37580000000000002</c:v>
                </c:pt>
                <c:pt idx="8">
                  <c:v>0.48</c:v>
                </c:pt>
                <c:pt idx="9">
                  <c:v>0.47549999999999998</c:v>
                </c:pt>
                <c:pt idx="10">
                  <c:v>0.47149999999999997</c:v>
                </c:pt>
                <c:pt idx="11">
                  <c:v>0.49049999999999999</c:v>
                </c:pt>
                <c:pt idx="12">
                  <c:v>0.4909</c:v>
                </c:pt>
                <c:pt idx="13">
                  <c:v>0.51259999999999994</c:v>
                </c:pt>
                <c:pt idx="14">
                  <c:v>0.49740000000000001</c:v>
                </c:pt>
                <c:pt idx="15">
                  <c:v>0.4859</c:v>
                </c:pt>
                <c:pt idx="16">
                  <c:v>0.47749999999999998</c:v>
                </c:pt>
                <c:pt idx="17">
                  <c:v>0.43680000000000002</c:v>
                </c:pt>
                <c:pt idx="18">
                  <c:v>0.43490000000000001</c:v>
                </c:pt>
              </c:numCache>
            </c:numRef>
          </c:val>
          <c:smooth val="0"/>
          <c:extLst xmlns:c16r2="http://schemas.microsoft.com/office/drawing/2015/06/chart">
            <c:ext xmlns:c16="http://schemas.microsoft.com/office/drawing/2014/chart" uri="{C3380CC4-5D6E-409C-BE32-E72D297353CC}">
              <c16:uniqueId val="{00000002-DA28-43DB-939C-4C7FAA4C69A4}"/>
            </c:ext>
          </c:extLst>
        </c:ser>
        <c:dLbls>
          <c:showLegendKey val="0"/>
          <c:showVal val="0"/>
          <c:showCatName val="0"/>
          <c:showSerName val="0"/>
          <c:showPercent val="0"/>
          <c:showBubbleSize val="0"/>
        </c:dLbls>
        <c:smooth val="0"/>
        <c:axId val="239963216"/>
        <c:axId val="239964784"/>
      </c:lineChart>
      <c:catAx>
        <c:axId val="2399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64784"/>
        <c:crosses val="autoZero"/>
        <c:auto val="1"/>
        <c:lblAlgn val="ctr"/>
        <c:lblOffset val="100"/>
        <c:noMultiLvlLbl val="0"/>
      </c:catAx>
      <c:valAx>
        <c:axId val="2399647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63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58352194746729"/>
          <c:y val="0.15683030999270089"/>
          <c:w val="0.6576504804503347"/>
          <c:h val="0.67997073819077647"/>
        </c:manualLayout>
      </c:layout>
      <c:barChart>
        <c:barDir val="bar"/>
        <c:grouping val="clustered"/>
        <c:varyColors val="0"/>
        <c:ser>
          <c:idx val="0"/>
          <c:order val="0"/>
          <c:tx>
            <c:strRef>
              <c:f>Sheet1!$B$1</c:f>
              <c:strCache>
                <c:ptCount val="1"/>
                <c:pt idx="0">
                  <c:v>アメリカ</c:v>
                </c:pt>
              </c:strCache>
            </c:strRef>
          </c:tx>
          <c:spPr>
            <a:solidFill>
              <a:schemeClr val="accent1"/>
            </a:solidFill>
            <a:ln>
              <a:noFill/>
            </a:ln>
            <a:effectLst/>
          </c:spPr>
          <c:invertIfNegative val="0"/>
          <c:cat>
            <c:strRef>
              <c:f>Sheet1!$A$2:$A$7</c:f>
              <c:strCache>
                <c:ptCount val="6"/>
                <c:pt idx="0">
                  <c:v>いつも</c:v>
                </c:pt>
                <c:pt idx="1">
                  <c:v>よく</c:v>
                </c:pt>
                <c:pt idx="2">
                  <c:v>少々</c:v>
                </c:pt>
                <c:pt idx="3">
                  <c:v>あまり</c:v>
                </c:pt>
                <c:pt idx="4">
                  <c:v>めったに</c:v>
                </c:pt>
                <c:pt idx="5">
                  <c:v>まったく</c:v>
                </c:pt>
              </c:strCache>
            </c:strRef>
          </c:cat>
          <c:val>
            <c:numRef>
              <c:f>Sheet1!$B$2:$B$7</c:f>
              <c:numCache>
                <c:formatCode>0%</c:formatCode>
                <c:ptCount val="6"/>
                <c:pt idx="0" formatCode="0.00%">
                  <c:v>3.3000000000000002E-2</c:v>
                </c:pt>
                <c:pt idx="1">
                  <c:v>0.1</c:v>
                </c:pt>
                <c:pt idx="2" formatCode="0.00%">
                  <c:v>0.46700000000000003</c:v>
                </c:pt>
                <c:pt idx="3" formatCode="0.00%">
                  <c:v>0.16700000000000001</c:v>
                </c:pt>
                <c:pt idx="4" formatCode="0.00%">
                  <c:v>0.16700000000000001</c:v>
                </c:pt>
                <c:pt idx="5" formatCode="0.00%">
                  <c:v>6.7000000000000004E-2</c:v>
                </c:pt>
              </c:numCache>
            </c:numRef>
          </c:val>
          <c:extLst xmlns:c16r2="http://schemas.microsoft.com/office/drawing/2015/06/chart">
            <c:ext xmlns:c16="http://schemas.microsoft.com/office/drawing/2014/chart" uri="{C3380CC4-5D6E-409C-BE32-E72D297353CC}">
              <c16:uniqueId val="{00000000-C2C4-4FEC-B848-4C7CCB43B64F}"/>
            </c:ext>
          </c:extLst>
        </c:ser>
        <c:ser>
          <c:idx val="1"/>
          <c:order val="1"/>
          <c:tx>
            <c:strRef>
              <c:f>Sheet1!$C$1</c:f>
              <c:strCache>
                <c:ptCount val="1"/>
                <c:pt idx="0">
                  <c:v>日本</c:v>
                </c:pt>
              </c:strCache>
            </c:strRef>
          </c:tx>
          <c:spPr>
            <a:solidFill>
              <a:srgbClr val="FF0000"/>
            </a:solidFill>
            <a:ln>
              <a:noFill/>
            </a:ln>
            <a:effectLst/>
          </c:spPr>
          <c:invertIfNegative val="0"/>
          <c:cat>
            <c:strRef>
              <c:f>Sheet1!$A$2:$A$7</c:f>
              <c:strCache>
                <c:ptCount val="6"/>
                <c:pt idx="0">
                  <c:v>いつも</c:v>
                </c:pt>
                <c:pt idx="1">
                  <c:v>よく</c:v>
                </c:pt>
                <c:pt idx="2">
                  <c:v>少々</c:v>
                </c:pt>
                <c:pt idx="3">
                  <c:v>あまり</c:v>
                </c:pt>
                <c:pt idx="4">
                  <c:v>めったに</c:v>
                </c:pt>
                <c:pt idx="5">
                  <c:v>まったく</c:v>
                </c:pt>
              </c:strCache>
            </c:strRef>
          </c:cat>
          <c:val>
            <c:numRef>
              <c:f>Sheet1!$C$2:$C$7</c:f>
              <c:numCache>
                <c:formatCode>0.00%</c:formatCode>
                <c:ptCount val="6"/>
                <c:pt idx="0">
                  <c:v>3.7999999999999999E-2</c:v>
                </c:pt>
                <c:pt idx="1">
                  <c:v>0.26900000000000002</c:v>
                </c:pt>
                <c:pt idx="2" formatCode="0%">
                  <c:v>0.5</c:v>
                </c:pt>
                <c:pt idx="3">
                  <c:v>3.7999999999999999E-2</c:v>
                </c:pt>
                <c:pt idx="4">
                  <c:v>7.6999999999999999E-2</c:v>
                </c:pt>
                <c:pt idx="5">
                  <c:v>7.6999999999999999E-2</c:v>
                </c:pt>
              </c:numCache>
            </c:numRef>
          </c:val>
          <c:extLst xmlns:c16r2="http://schemas.microsoft.com/office/drawing/2015/06/chart">
            <c:ext xmlns:c16="http://schemas.microsoft.com/office/drawing/2014/chart" uri="{C3380CC4-5D6E-409C-BE32-E72D297353CC}">
              <c16:uniqueId val="{00000001-C2C4-4FEC-B848-4C7CCB43B64F}"/>
            </c:ext>
          </c:extLst>
        </c:ser>
        <c:dLbls>
          <c:showLegendKey val="0"/>
          <c:showVal val="0"/>
          <c:showCatName val="0"/>
          <c:showSerName val="0"/>
          <c:showPercent val="0"/>
          <c:showBubbleSize val="0"/>
        </c:dLbls>
        <c:gapWidth val="150"/>
        <c:axId val="497921904"/>
        <c:axId val="239966744"/>
      </c:barChart>
      <c:catAx>
        <c:axId val="4979219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9966744"/>
        <c:crosses val="autoZero"/>
        <c:auto val="1"/>
        <c:lblAlgn val="ctr"/>
        <c:lblOffset val="100"/>
        <c:noMultiLvlLbl val="0"/>
      </c:catAx>
      <c:valAx>
        <c:axId val="239966744"/>
        <c:scaling>
          <c:orientation val="minMax"/>
          <c:max val="0.5"/>
        </c:scaling>
        <c:delete val="0"/>
        <c:axPos val="b"/>
        <c:majorGridlines>
          <c:spPr>
            <a:ln w="22225" cap="flat" cmpd="sng" algn="ctr">
              <a:solidFill>
                <a:schemeClr val="dk1"/>
              </a:solidFill>
              <a:prstDash val="solid"/>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7921904"/>
        <c:crosses val="autoZero"/>
        <c:crossBetween val="between"/>
        <c:majorUnit val="0.1"/>
        <c:minorUnit val="5.000000000000001E-2"/>
      </c:valAx>
      <c:spPr>
        <a:noFill/>
        <a:ln>
          <a:noFill/>
        </a:ln>
        <a:effectLst/>
      </c:spPr>
    </c:plotArea>
    <c:legend>
      <c:legendPos val="b"/>
      <c:layout>
        <c:manualLayout>
          <c:xMode val="edge"/>
          <c:yMode val="edge"/>
          <c:x val="3.8500331241825066E-2"/>
          <c:y val="0.81254612963256911"/>
          <c:w val="0.19884122365823684"/>
          <c:h val="7.263475190834001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231955380577421E-2"/>
          <c:y val="2.4426352274859234E-2"/>
          <c:w val="0.61102247375328089"/>
          <c:h val="0.66673386492650366"/>
        </c:manualLayout>
      </c:layout>
      <c:bar3DChart>
        <c:barDir val="bar"/>
        <c:grouping val="percentStacked"/>
        <c:varyColors val="0"/>
        <c:ser>
          <c:idx val="0"/>
          <c:order val="0"/>
          <c:tx>
            <c:strRef>
              <c:f>Sheet1!$B$1</c:f>
              <c:strCache>
                <c:ptCount val="1"/>
                <c:pt idx="0">
                  <c:v>特に重要ではないメッセージに返信したいから</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Sheet1!$B$2:$B$3</c:f>
              <c:numCache>
                <c:formatCode>General</c:formatCode>
                <c:ptCount val="2"/>
                <c:pt idx="0">
                  <c:v>26.7</c:v>
                </c:pt>
                <c:pt idx="1">
                  <c:v>20</c:v>
                </c:pt>
              </c:numCache>
            </c:numRef>
          </c:val>
          <c:extLst xmlns:c16r2="http://schemas.microsoft.com/office/drawing/2015/06/chart">
            <c:ext xmlns:c16="http://schemas.microsoft.com/office/drawing/2014/chart" uri="{C3380CC4-5D6E-409C-BE32-E72D297353CC}">
              <c16:uniqueId val="{00000000-8461-4484-9701-E38EEE9F66BC}"/>
            </c:ext>
          </c:extLst>
        </c:ser>
        <c:ser>
          <c:idx val="1"/>
          <c:order val="1"/>
          <c:tx>
            <c:strRef>
              <c:f>Sheet1!$C$1</c:f>
              <c:strCache>
                <c:ptCount val="1"/>
                <c:pt idx="0">
                  <c:v>重要なメッセージに返信したいから</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Sheet1!$C$2:$C$3</c:f>
              <c:numCache>
                <c:formatCode>General</c:formatCode>
                <c:ptCount val="2"/>
                <c:pt idx="0">
                  <c:v>30</c:v>
                </c:pt>
                <c:pt idx="1">
                  <c:v>32</c:v>
                </c:pt>
              </c:numCache>
            </c:numRef>
          </c:val>
          <c:extLst xmlns:c16r2="http://schemas.microsoft.com/office/drawing/2015/06/chart">
            <c:ext xmlns:c16="http://schemas.microsoft.com/office/drawing/2014/chart" uri="{C3380CC4-5D6E-409C-BE32-E72D297353CC}">
              <c16:uniqueId val="{00000001-8461-4484-9701-E38EEE9F66BC}"/>
            </c:ext>
          </c:extLst>
        </c:ser>
        <c:ser>
          <c:idx val="2"/>
          <c:order val="2"/>
          <c:tx>
            <c:strRef>
              <c:f>Sheet1!$D$1</c:f>
              <c:strCache>
                <c:ptCount val="1"/>
                <c:pt idx="0">
                  <c:v>ソーシャルメディアを見たいから</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Sheet1!$D$2:$D$3</c:f>
              <c:numCache>
                <c:formatCode>General</c:formatCode>
                <c:ptCount val="2"/>
                <c:pt idx="0">
                  <c:v>16.7</c:v>
                </c:pt>
                <c:pt idx="1">
                  <c:v>24</c:v>
                </c:pt>
              </c:numCache>
            </c:numRef>
          </c:val>
          <c:extLst xmlns:c16r2="http://schemas.microsoft.com/office/drawing/2015/06/chart">
            <c:ext xmlns:c16="http://schemas.microsoft.com/office/drawing/2014/chart" uri="{C3380CC4-5D6E-409C-BE32-E72D297353CC}">
              <c16:uniqueId val="{00000002-8461-4484-9701-E38EEE9F66BC}"/>
            </c:ext>
          </c:extLst>
        </c:ser>
        <c:ser>
          <c:idx val="3"/>
          <c:order val="3"/>
          <c:tx>
            <c:strRef>
              <c:f>Sheet1!$E$1</c:f>
              <c:strCache>
                <c:ptCount val="1"/>
                <c:pt idx="0">
                  <c:v>ゲームで遊びたいから</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Sheet1!$E$2:$E$3</c:f>
              <c:numCache>
                <c:formatCode>General</c:formatCode>
                <c:ptCount val="2"/>
                <c:pt idx="0">
                  <c:v>6.7</c:v>
                </c:pt>
                <c:pt idx="1">
                  <c:v>12</c:v>
                </c:pt>
              </c:numCache>
            </c:numRef>
          </c:val>
          <c:extLst xmlns:c16r2="http://schemas.microsoft.com/office/drawing/2015/06/chart">
            <c:ext xmlns:c16="http://schemas.microsoft.com/office/drawing/2014/chart" uri="{C3380CC4-5D6E-409C-BE32-E72D297353CC}">
              <c16:uniqueId val="{00000003-8461-4484-9701-E38EEE9F66BC}"/>
            </c:ext>
          </c:extLst>
        </c:ser>
        <c:ser>
          <c:idx val="4"/>
          <c:order val="4"/>
          <c:tx>
            <c:strRef>
              <c:f>Sheet1!$F$1</c:f>
              <c:strCache>
                <c:ptCount val="1"/>
                <c:pt idx="0">
                  <c:v>Other</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Sheet1!$F$2:$F$3</c:f>
              <c:numCache>
                <c:formatCode>General</c:formatCode>
                <c:ptCount val="2"/>
                <c:pt idx="0">
                  <c:v>20</c:v>
                </c:pt>
                <c:pt idx="1">
                  <c:v>12</c:v>
                </c:pt>
              </c:numCache>
            </c:numRef>
          </c:val>
          <c:extLst xmlns:c16r2="http://schemas.microsoft.com/office/drawing/2015/06/chart">
            <c:ext xmlns:c16="http://schemas.microsoft.com/office/drawing/2014/chart" uri="{C3380CC4-5D6E-409C-BE32-E72D297353CC}">
              <c16:uniqueId val="{00000004-8461-4484-9701-E38EEE9F66BC}"/>
            </c:ext>
          </c:extLst>
        </c:ser>
        <c:dLbls>
          <c:showLegendKey val="0"/>
          <c:showVal val="0"/>
          <c:showCatName val="0"/>
          <c:showSerName val="0"/>
          <c:showPercent val="0"/>
          <c:showBubbleSize val="0"/>
        </c:dLbls>
        <c:gapWidth val="150"/>
        <c:shape val="box"/>
        <c:axId val="239969880"/>
        <c:axId val="498373896"/>
        <c:axId val="0"/>
      </c:bar3DChart>
      <c:catAx>
        <c:axId val="239969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73896"/>
        <c:crosses val="autoZero"/>
        <c:auto val="1"/>
        <c:lblAlgn val="ctr"/>
        <c:lblOffset val="100"/>
        <c:noMultiLvlLbl val="0"/>
      </c:catAx>
      <c:valAx>
        <c:axId val="498373896"/>
        <c:scaling>
          <c:orientation val="minMax"/>
        </c:scaling>
        <c:delete val="0"/>
        <c:axPos val="b"/>
        <c:majorGridlines>
          <c:spPr>
            <a:ln w="22225" cap="flat" cmpd="sng" algn="ctr">
              <a:solidFill>
                <a:schemeClr val="dk1"/>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39969880"/>
        <c:crosses val="autoZero"/>
        <c:crossBetween val="between"/>
      </c:valAx>
      <c:spPr>
        <a:noFill/>
        <a:ln>
          <a:noFill/>
        </a:ln>
        <a:effectLst/>
      </c:spPr>
    </c:plotArea>
    <c:legend>
      <c:legendPos val="b"/>
      <c:layout>
        <c:manualLayout>
          <c:xMode val="edge"/>
          <c:yMode val="edge"/>
          <c:x val="4.1975925936260088E-2"/>
          <c:y val="0.78614040052604428"/>
          <c:w val="0.93447479589502069"/>
          <c:h val="0.2005361988313828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sz="3200"/>
              <a:t>アメリカ</a:t>
            </a:r>
            <a:endParaRPr lang="en-US" sz="3200"/>
          </a:p>
        </c:rich>
      </c:tx>
      <c:layout>
        <c:manualLayout>
          <c:xMode val="edge"/>
          <c:yMode val="edge"/>
          <c:x val="0.39479000133267805"/>
          <c:y val="0.8547167403655066"/>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6) How often are you with friends, and everyone is on their cell phone and there is no verbal communication?</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B5C-47B6-A5DC-DFDC199FE8C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B5C-47B6-A5DC-DFDC199FE8C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B5C-47B6-A5DC-DFDC199FE8C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3B5C-47B6-A5DC-DFDC199FE8C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3B5C-47B6-A5DC-DFDC199FE8C1}"/>
              </c:ext>
            </c:extLst>
          </c:dPt>
          <c:dLbls>
            <c:dLbl>
              <c:idx val="0"/>
              <c:layout>
                <c:manualLayout>
                  <c:x val="-5.9845559845559844E-2"/>
                  <c:y val="6.651885862018936E-3"/>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B5C-47B6-A5DC-DFDC199FE8C1}"/>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3B5C-47B6-A5DC-DFDC199FE8C1}"/>
                </c:ex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7.0955655016168781E-2"/>
                  <c:y val="-0.14479585626007485"/>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3B5C-47B6-A5DC-DFDC199FE8C1}"/>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3"/>
              <c:layout>
                <c:manualLayout>
                  <c:x val="0.10810810810810807"/>
                  <c:y val="-0.16629714655047342"/>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B5C-47B6-A5DC-DFDC199FE8C1}"/>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3B5C-47B6-A5DC-DFDC199FE8C1}"/>
                </c:ext>
                <c:ext xmlns:c15="http://schemas.microsoft.com/office/drawing/2012/chart" uri="{CE6537A1-D6FC-4f65-9D91-7224C49458BB}">
                  <c15:spPr xmlns:c15="http://schemas.microsoft.com/office/drawing/2012/chart">
                    <a:prstGeom prst="wedgeRectCallout">
                      <a:avLst/>
                    </a:prstGeom>
                    <a:noFill/>
                    <a:ln>
                      <a:noFill/>
                    </a:ln>
                  </c15:spPr>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いつも</c:v>
                </c:pt>
                <c:pt idx="1">
                  <c:v>よく</c:v>
                </c:pt>
                <c:pt idx="2">
                  <c:v>少々</c:v>
                </c:pt>
                <c:pt idx="3">
                  <c:v>あまり</c:v>
                </c:pt>
                <c:pt idx="4">
                  <c:v>まったく</c:v>
                </c:pt>
              </c:strCache>
            </c:strRef>
          </c:cat>
          <c:val>
            <c:numRef>
              <c:f>Sheet1!$B$2:$B$6</c:f>
              <c:numCache>
                <c:formatCode>General</c:formatCode>
                <c:ptCount val="5"/>
                <c:pt idx="0">
                  <c:v>1</c:v>
                </c:pt>
                <c:pt idx="1">
                  <c:v>2</c:v>
                </c:pt>
                <c:pt idx="2">
                  <c:v>15</c:v>
                </c:pt>
                <c:pt idx="3">
                  <c:v>9</c:v>
                </c:pt>
                <c:pt idx="4">
                  <c:v>3</c:v>
                </c:pt>
              </c:numCache>
            </c:numRef>
          </c:val>
          <c:extLst xmlns:c16r2="http://schemas.microsoft.com/office/drawing/2015/06/chart">
            <c:ext xmlns:c16="http://schemas.microsoft.com/office/drawing/2014/chart" uri="{C3380CC4-5D6E-409C-BE32-E72D297353CC}">
              <c16:uniqueId val="{0000000A-3B5C-47B6-A5DC-DFDC199FE8C1}"/>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sz="3200"/>
              <a:t>日本</a:t>
            </a:r>
            <a:endParaRPr lang="en-US" sz="3200"/>
          </a:p>
        </c:rich>
      </c:tx>
      <c:layout>
        <c:manualLayout>
          <c:xMode val="edge"/>
          <c:yMode val="edge"/>
          <c:x val="0.42591938766988019"/>
          <c:y val="0.86378229276498575"/>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6) How often are you with friends, and everyone is on their cell phone and there is no verbal communication?</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01B-4BE8-ABED-1A796CC852B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01B-4BE8-ABED-1A796CC852B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01B-4BE8-ABED-1A796CC852B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01B-4BE8-ABED-1A796CC852B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01B-4BE8-ABED-1A796CC852BA}"/>
              </c:ext>
            </c:extLst>
          </c:dPt>
          <c:dLbls>
            <c:dLbl>
              <c:idx val="0"/>
              <c:layout>
                <c:manualLayout>
                  <c:x val="4.0540540540540612E-2"/>
                  <c:y val="0"/>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01B-4BE8-ABED-1A796CC852BA}"/>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B01B-4BE8-ABED-1A796CC852BA}"/>
                </c:ex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4.633204633204633E-2"/>
                  <c:y val="-0.17294903241249246"/>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B01B-4BE8-ABED-1A796CC852BA}"/>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3"/>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01B-4BE8-ABED-1A796CC852BA}"/>
                </c:ext>
                <c:ext xmlns:c15="http://schemas.microsoft.com/office/drawing/2012/chart" uri="{CE6537A1-D6FC-4f65-9D91-7224C49458BB}">
                  <c15:spPr xmlns:c15="http://schemas.microsoft.com/office/drawing/2012/chart">
                    <a:prstGeom prst="wedgeRectCallout">
                      <a:avLst/>
                    </a:prstGeom>
                    <a:noFill/>
                    <a:ln>
                      <a:noFill/>
                    </a:ln>
                  </c15:spPr>
                </c:ext>
              </c:extLst>
            </c:dLbl>
            <c:dLbl>
              <c:idx val="4"/>
              <c:layout>
                <c:manualLayout>
                  <c:x val="-5.2123552123552123E-2"/>
                  <c:y val="6.651885862018936E-3"/>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B01B-4BE8-ABED-1A796CC852BA}"/>
                </c:ext>
                <c:ext xmlns:c15="http://schemas.microsoft.com/office/drawing/2012/chart" uri="{CE6537A1-D6FC-4f65-9D91-7224C49458BB}">
                  <c15:spPr xmlns:c15="http://schemas.microsoft.com/office/drawing/2012/chart">
                    <a:prstGeom prst="wedgeRectCallout">
                      <a:avLst/>
                    </a:prstGeom>
                    <a:noFill/>
                    <a:ln>
                      <a:noFill/>
                    </a:ln>
                  </c15:spPr>
                  <c15:layout/>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いつも</c:v>
                </c:pt>
                <c:pt idx="1">
                  <c:v>よく</c:v>
                </c:pt>
                <c:pt idx="2">
                  <c:v>少々</c:v>
                </c:pt>
                <c:pt idx="3">
                  <c:v>あまり</c:v>
                </c:pt>
                <c:pt idx="4">
                  <c:v>まったく</c:v>
                </c:pt>
              </c:strCache>
            </c:strRef>
          </c:cat>
          <c:val>
            <c:numRef>
              <c:f>Sheet1!$B$2:$B$6</c:f>
              <c:numCache>
                <c:formatCode>General</c:formatCode>
                <c:ptCount val="5"/>
                <c:pt idx="0">
                  <c:v>1</c:v>
                </c:pt>
                <c:pt idx="1">
                  <c:v>6</c:v>
                </c:pt>
                <c:pt idx="2">
                  <c:v>12</c:v>
                </c:pt>
                <c:pt idx="3">
                  <c:v>6</c:v>
                </c:pt>
                <c:pt idx="4">
                  <c:v>1</c:v>
                </c:pt>
              </c:numCache>
            </c:numRef>
          </c:val>
          <c:extLst xmlns:c16r2="http://schemas.microsoft.com/office/drawing/2015/06/chart">
            <c:ext xmlns:c16="http://schemas.microsoft.com/office/drawing/2014/chart" uri="{C3380CC4-5D6E-409C-BE32-E72D297353CC}">
              <c16:uniqueId val="{0000000A-B01B-4BE8-ABED-1A796CC852BA}"/>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日本</a:t>
            </a:r>
            <a:endParaRPr lang="en-US" dirty="0"/>
          </a:p>
        </c:rich>
      </c:tx>
      <c:layout>
        <c:manualLayout>
          <c:xMode val="edge"/>
          <c:yMode val="edge"/>
          <c:x val="0.79304683398950127"/>
          <c:y val="2.54188404445374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6305527395013123"/>
          <c:y val="0.12599093234521203"/>
          <c:w val="0.35437778871391074"/>
          <c:h val="0.27903602072315387"/>
        </c:manualLayout>
      </c:layout>
      <c:bar3DChart>
        <c:barDir val="col"/>
        <c:grouping val="percentStacked"/>
        <c:varyColors val="0"/>
        <c:ser>
          <c:idx val="0"/>
          <c:order val="0"/>
          <c:tx>
            <c:strRef>
              <c:f>Sheet1!$B$1</c:f>
              <c:strCache>
                <c:ptCount val="1"/>
                <c:pt idx="0">
                  <c:v>電話</c:v>
                </c:pt>
              </c:strCache>
            </c:strRef>
          </c:tx>
          <c:spPr>
            <a:solidFill>
              <a:schemeClr val="accent1"/>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Sheet1!$B$2:$B$5</c:f>
              <c:numCache>
                <c:formatCode>General</c:formatCode>
                <c:ptCount val="4"/>
                <c:pt idx="0">
                  <c:v>3</c:v>
                </c:pt>
                <c:pt idx="1">
                  <c:v>0</c:v>
                </c:pt>
                <c:pt idx="2">
                  <c:v>10</c:v>
                </c:pt>
                <c:pt idx="3">
                  <c:v>0</c:v>
                </c:pt>
              </c:numCache>
            </c:numRef>
          </c:val>
          <c:extLst xmlns:c16r2="http://schemas.microsoft.com/office/drawing/2015/06/chart">
            <c:ext xmlns:c16="http://schemas.microsoft.com/office/drawing/2014/chart" uri="{C3380CC4-5D6E-409C-BE32-E72D297353CC}">
              <c16:uniqueId val="{00000000-5AFE-4496-B9DA-EEDE80FB247B}"/>
            </c:ext>
          </c:extLst>
        </c:ser>
        <c:ser>
          <c:idx val="1"/>
          <c:order val="1"/>
          <c:tx>
            <c:strRef>
              <c:f>Sheet1!$C$1</c:f>
              <c:strCache>
                <c:ptCount val="1"/>
                <c:pt idx="0">
                  <c:v>Eメール</c:v>
                </c:pt>
              </c:strCache>
            </c:strRef>
          </c:tx>
          <c:spPr>
            <a:solidFill>
              <a:schemeClr val="accent2"/>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Sheet1!$C$2:$C$5</c:f>
              <c:numCache>
                <c:formatCode>General</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1-5AFE-4496-B9DA-EEDE80FB247B}"/>
            </c:ext>
          </c:extLst>
        </c:ser>
        <c:ser>
          <c:idx val="2"/>
          <c:order val="2"/>
          <c:tx>
            <c:strRef>
              <c:f>Sheet1!$D$1</c:f>
              <c:strCache>
                <c:ptCount val="1"/>
                <c:pt idx="0">
                  <c:v>テキストメッセージ</c:v>
                </c:pt>
              </c:strCache>
            </c:strRef>
          </c:tx>
          <c:spPr>
            <a:solidFill>
              <a:schemeClr val="accent3"/>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Sheet1!$D$2:$D$5</c:f>
              <c:numCache>
                <c:formatCode>General</c:formatCode>
                <c:ptCount val="4"/>
                <c:pt idx="0">
                  <c:v>15</c:v>
                </c:pt>
                <c:pt idx="1">
                  <c:v>19</c:v>
                </c:pt>
                <c:pt idx="2">
                  <c:v>14</c:v>
                </c:pt>
                <c:pt idx="3">
                  <c:v>16</c:v>
                </c:pt>
              </c:numCache>
            </c:numRef>
          </c:val>
          <c:extLst xmlns:c16r2="http://schemas.microsoft.com/office/drawing/2015/06/chart">
            <c:ext xmlns:c16="http://schemas.microsoft.com/office/drawing/2014/chart" uri="{C3380CC4-5D6E-409C-BE32-E72D297353CC}">
              <c16:uniqueId val="{00000002-5AFE-4496-B9DA-EEDE80FB247B}"/>
            </c:ext>
          </c:extLst>
        </c:ser>
        <c:ser>
          <c:idx val="3"/>
          <c:order val="3"/>
          <c:tx>
            <c:strRef>
              <c:f>Sheet1!$E$1</c:f>
              <c:strCache>
                <c:ptCount val="1"/>
                <c:pt idx="0">
                  <c:v>ライン／フェイスブックメッセンジャー</c:v>
                </c:pt>
              </c:strCache>
            </c:strRef>
          </c:tx>
          <c:spPr>
            <a:solidFill>
              <a:schemeClr val="accent4"/>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Sheet1!$E$2:$E$5</c:f>
              <c:numCache>
                <c:formatCode>General</c:formatCode>
                <c:ptCount val="4"/>
                <c:pt idx="0">
                  <c:v>9</c:v>
                </c:pt>
                <c:pt idx="1">
                  <c:v>4</c:v>
                </c:pt>
                <c:pt idx="2">
                  <c:v>5</c:v>
                </c:pt>
                <c:pt idx="3">
                  <c:v>8</c:v>
                </c:pt>
              </c:numCache>
            </c:numRef>
          </c:val>
          <c:extLst xmlns:c16r2="http://schemas.microsoft.com/office/drawing/2015/06/chart">
            <c:ext xmlns:c16="http://schemas.microsoft.com/office/drawing/2014/chart" uri="{C3380CC4-5D6E-409C-BE32-E72D297353CC}">
              <c16:uniqueId val="{00000003-5AFE-4496-B9DA-EEDE80FB247B}"/>
            </c:ext>
          </c:extLst>
        </c:ser>
        <c:ser>
          <c:idx val="4"/>
          <c:order val="4"/>
          <c:tx>
            <c:strRef>
              <c:f>Sheet1!$F$1</c:f>
              <c:strCache>
                <c:ptCount val="1"/>
                <c:pt idx="0">
                  <c:v>フェイスブック</c:v>
                </c:pt>
              </c:strCache>
            </c:strRef>
          </c:tx>
          <c:spPr>
            <a:solidFill>
              <a:schemeClr val="accent5"/>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Sheet1!$F$2:$F$5</c:f>
              <c:numCache>
                <c:formatCode>General</c:formatCode>
                <c:ptCount val="4"/>
                <c:pt idx="0">
                  <c:v>2</c:v>
                </c:pt>
                <c:pt idx="1">
                  <c:v>1</c:v>
                </c:pt>
                <c:pt idx="2">
                  <c:v>0</c:v>
                </c:pt>
                <c:pt idx="3">
                  <c:v>1</c:v>
                </c:pt>
              </c:numCache>
            </c:numRef>
          </c:val>
          <c:extLst xmlns:c16r2="http://schemas.microsoft.com/office/drawing/2015/06/chart">
            <c:ext xmlns:c16="http://schemas.microsoft.com/office/drawing/2014/chart" uri="{C3380CC4-5D6E-409C-BE32-E72D297353CC}">
              <c16:uniqueId val="{00000004-5AFE-4496-B9DA-EEDE80FB247B}"/>
            </c:ext>
          </c:extLst>
        </c:ser>
        <c:ser>
          <c:idx val="5"/>
          <c:order val="5"/>
          <c:tx>
            <c:strRef>
              <c:f>Sheet1!$G$1</c:f>
              <c:strCache>
                <c:ptCount val="1"/>
                <c:pt idx="0">
                  <c:v>ツイッター</c:v>
                </c:pt>
              </c:strCache>
            </c:strRef>
          </c:tx>
          <c:spPr>
            <a:solidFill>
              <a:schemeClr val="accent6"/>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Sheet1!$G$2:$G$5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5-5AFE-4496-B9DA-EEDE80FB247B}"/>
            </c:ext>
          </c:extLst>
        </c:ser>
        <c:ser>
          <c:idx val="6"/>
          <c:order val="6"/>
          <c:tx>
            <c:strRef>
              <c:f>Sheet1!$H$1</c:f>
              <c:strCache>
                <c:ptCount val="1"/>
                <c:pt idx="0">
                  <c:v>スカイプ／フェスタイム</c:v>
                </c:pt>
              </c:strCache>
            </c:strRef>
          </c:tx>
          <c:spPr>
            <a:solidFill>
              <a:schemeClr val="accent1">
                <a:lumMod val="60000"/>
              </a:schemeClr>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Sheet1!$H$2:$H$5</c:f>
              <c:numCache>
                <c:formatCode>General</c:formatCode>
                <c:ptCount val="4"/>
                <c:pt idx="0">
                  <c:v>1</c:v>
                </c:pt>
                <c:pt idx="1">
                  <c:v>0</c:v>
                </c:pt>
                <c:pt idx="2">
                  <c:v>0</c:v>
                </c:pt>
                <c:pt idx="3">
                  <c:v>0</c:v>
                </c:pt>
              </c:numCache>
            </c:numRef>
          </c:val>
          <c:extLst xmlns:c16r2="http://schemas.microsoft.com/office/drawing/2015/06/chart">
            <c:ext xmlns:c16="http://schemas.microsoft.com/office/drawing/2014/chart" uri="{C3380CC4-5D6E-409C-BE32-E72D297353CC}">
              <c16:uniqueId val="{00000006-5AFE-4496-B9DA-EEDE80FB247B}"/>
            </c:ext>
          </c:extLst>
        </c:ser>
        <c:ser>
          <c:idx val="7"/>
          <c:order val="7"/>
          <c:tx>
            <c:strRef>
              <c:f>Sheet1!$I$1</c:f>
              <c:strCache>
                <c:ptCount val="1"/>
                <c:pt idx="0">
                  <c:v>該当なし</c:v>
                </c:pt>
              </c:strCache>
            </c:strRef>
          </c:tx>
          <c:spPr>
            <a:solidFill>
              <a:schemeClr val="accent2">
                <a:lumMod val="60000"/>
              </a:schemeClr>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Sheet1!$I$2:$I$5</c:f>
              <c:numCache>
                <c:formatCode>General</c:formatCode>
                <c:ptCount val="4"/>
                <c:pt idx="0">
                  <c:v>0</c:v>
                </c:pt>
                <c:pt idx="1">
                  <c:v>5</c:v>
                </c:pt>
                <c:pt idx="2">
                  <c:v>1</c:v>
                </c:pt>
                <c:pt idx="3">
                  <c:v>5</c:v>
                </c:pt>
              </c:numCache>
            </c:numRef>
          </c:val>
          <c:extLst xmlns:c16r2="http://schemas.microsoft.com/office/drawing/2015/06/chart">
            <c:ext xmlns:c16="http://schemas.microsoft.com/office/drawing/2014/chart" uri="{C3380CC4-5D6E-409C-BE32-E72D297353CC}">
              <c16:uniqueId val="{00000007-5AFE-4496-B9DA-EEDE80FB247B}"/>
            </c:ext>
          </c:extLst>
        </c:ser>
        <c:dLbls>
          <c:showLegendKey val="0"/>
          <c:showVal val="0"/>
          <c:showCatName val="0"/>
          <c:showSerName val="0"/>
          <c:showPercent val="0"/>
          <c:showBubbleSize val="0"/>
        </c:dLbls>
        <c:gapWidth val="150"/>
        <c:shape val="box"/>
        <c:axId val="498375464"/>
        <c:axId val="498369976"/>
        <c:axId val="0"/>
      </c:bar3DChart>
      <c:catAx>
        <c:axId val="498375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69976"/>
        <c:crosses val="autoZero"/>
        <c:auto val="1"/>
        <c:lblAlgn val="ctr"/>
        <c:lblOffset val="100"/>
        <c:noMultiLvlLbl val="0"/>
      </c:catAx>
      <c:valAx>
        <c:axId val="498369976"/>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8375464"/>
        <c:crosses val="autoZero"/>
        <c:crossBetween val="between"/>
        <c:majorUnit val="0.25"/>
      </c:valAx>
      <c:spPr>
        <a:noFill/>
        <a:ln>
          <a:noFill/>
        </a:ln>
        <a:effectLst/>
      </c:spPr>
    </c:plotArea>
    <c:legend>
      <c:legendPos val="b"/>
      <c:layout>
        <c:manualLayout>
          <c:xMode val="edge"/>
          <c:yMode val="edge"/>
          <c:x val="6.3541666666666663E-2"/>
          <c:y val="0.77856755679669754"/>
          <c:w val="0.93541666666666667"/>
          <c:h val="0.2029270252686382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アメリカ</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7598714931987"/>
          <c:y val="0.13761109248429054"/>
          <c:w val="0.85916414216522619"/>
          <c:h val="0.33289927836526867"/>
        </c:manualLayout>
      </c:layout>
      <c:bar3DChart>
        <c:barDir val="col"/>
        <c:grouping val="percentStacked"/>
        <c:varyColors val="0"/>
        <c:ser>
          <c:idx val="0"/>
          <c:order val="0"/>
          <c:tx>
            <c:strRef>
              <c:f>Sheet1!$B$1</c:f>
              <c:strCache>
                <c:ptCount val="1"/>
                <c:pt idx="0">
                  <c:v>電話</c:v>
                </c:pt>
              </c:strCache>
            </c:strRef>
          </c:tx>
          <c:spPr>
            <a:solidFill>
              <a:schemeClr val="accent1"/>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Sheet1!$B$2:$B$5</c:f>
              <c:numCache>
                <c:formatCode>General</c:formatCode>
                <c:ptCount val="4"/>
                <c:pt idx="0">
                  <c:v>1</c:v>
                </c:pt>
                <c:pt idx="1">
                  <c:v>0</c:v>
                </c:pt>
                <c:pt idx="2">
                  <c:v>11</c:v>
                </c:pt>
                <c:pt idx="3">
                  <c:v>0</c:v>
                </c:pt>
              </c:numCache>
            </c:numRef>
          </c:val>
          <c:extLst xmlns:c16r2="http://schemas.microsoft.com/office/drawing/2015/06/chart">
            <c:ext xmlns:c16="http://schemas.microsoft.com/office/drawing/2014/chart" uri="{C3380CC4-5D6E-409C-BE32-E72D297353CC}">
              <c16:uniqueId val="{00000000-D42D-47F7-AFEC-D278BB5720C2}"/>
            </c:ext>
          </c:extLst>
        </c:ser>
        <c:ser>
          <c:idx val="1"/>
          <c:order val="1"/>
          <c:tx>
            <c:strRef>
              <c:f>Sheet1!$C$1</c:f>
              <c:strCache>
                <c:ptCount val="1"/>
                <c:pt idx="0">
                  <c:v>Eメール</c:v>
                </c:pt>
              </c:strCache>
            </c:strRef>
          </c:tx>
          <c:spPr>
            <a:solidFill>
              <a:schemeClr val="accent2"/>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Sheet1!$C$2:$C$5</c:f>
              <c:numCache>
                <c:formatCode>General</c:formatCode>
                <c:ptCount val="4"/>
                <c:pt idx="0">
                  <c:v>1</c:v>
                </c:pt>
                <c:pt idx="1">
                  <c:v>2</c:v>
                </c:pt>
                <c:pt idx="2">
                  <c:v>0</c:v>
                </c:pt>
                <c:pt idx="3">
                  <c:v>0</c:v>
                </c:pt>
              </c:numCache>
            </c:numRef>
          </c:val>
          <c:extLst xmlns:c16r2="http://schemas.microsoft.com/office/drawing/2015/06/chart">
            <c:ext xmlns:c16="http://schemas.microsoft.com/office/drawing/2014/chart" uri="{C3380CC4-5D6E-409C-BE32-E72D297353CC}">
              <c16:uniqueId val="{00000001-D42D-47F7-AFEC-D278BB5720C2}"/>
            </c:ext>
          </c:extLst>
        </c:ser>
        <c:ser>
          <c:idx val="2"/>
          <c:order val="2"/>
          <c:tx>
            <c:strRef>
              <c:f>Sheet1!$D$1</c:f>
              <c:strCache>
                <c:ptCount val="1"/>
                <c:pt idx="0">
                  <c:v>テキストメッセージ</c:v>
                </c:pt>
              </c:strCache>
            </c:strRef>
          </c:tx>
          <c:spPr>
            <a:solidFill>
              <a:schemeClr val="accent3"/>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Sheet1!$D$2:$D$5</c:f>
              <c:numCache>
                <c:formatCode>General</c:formatCode>
                <c:ptCount val="4"/>
                <c:pt idx="0">
                  <c:v>3</c:v>
                </c:pt>
                <c:pt idx="1">
                  <c:v>3</c:v>
                </c:pt>
                <c:pt idx="2">
                  <c:v>3</c:v>
                </c:pt>
                <c:pt idx="3">
                  <c:v>3</c:v>
                </c:pt>
              </c:numCache>
            </c:numRef>
          </c:val>
          <c:extLst xmlns:c16r2="http://schemas.microsoft.com/office/drawing/2015/06/chart">
            <c:ext xmlns:c16="http://schemas.microsoft.com/office/drawing/2014/chart" uri="{C3380CC4-5D6E-409C-BE32-E72D297353CC}">
              <c16:uniqueId val="{00000002-D42D-47F7-AFEC-D278BB5720C2}"/>
            </c:ext>
          </c:extLst>
        </c:ser>
        <c:ser>
          <c:idx val="3"/>
          <c:order val="3"/>
          <c:tx>
            <c:strRef>
              <c:f>Sheet1!$E$1</c:f>
              <c:strCache>
                <c:ptCount val="1"/>
                <c:pt idx="0">
                  <c:v>ライン／フェイスブックメッセンジャー</c:v>
                </c:pt>
              </c:strCache>
            </c:strRef>
          </c:tx>
          <c:spPr>
            <a:solidFill>
              <a:schemeClr val="accent4"/>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Sheet1!$E$2:$E$5</c:f>
              <c:numCache>
                <c:formatCode>General</c:formatCode>
                <c:ptCount val="4"/>
                <c:pt idx="0">
                  <c:v>20</c:v>
                </c:pt>
                <c:pt idx="1">
                  <c:v>14</c:v>
                </c:pt>
                <c:pt idx="2">
                  <c:v>11</c:v>
                </c:pt>
                <c:pt idx="3">
                  <c:v>17</c:v>
                </c:pt>
              </c:numCache>
            </c:numRef>
          </c:val>
          <c:extLst xmlns:c16r2="http://schemas.microsoft.com/office/drawing/2015/06/chart">
            <c:ext xmlns:c16="http://schemas.microsoft.com/office/drawing/2014/chart" uri="{C3380CC4-5D6E-409C-BE32-E72D297353CC}">
              <c16:uniqueId val="{00000003-D42D-47F7-AFEC-D278BB5720C2}"/>
            </c:ext>
          </c:extLst>
        </c:ser>
        <c:ser>
          <c:idx val="4"/>
          <c:order val="4"/>
          <c:tx>
            <c:strRef>
              <c:f>Sheet1!$F$1</c:f>
              <c:strCache>
                <c:ptCount val="1"/>
                <c:pt idx="0">
                  <c:v>フェイスブック</c:v>
                </c:pt>
              </c:strCache>
            </c:strRef>
          </c:tx>
          <c:spPr>
            <a:solidFill>
              <a:schemeClr val="accent5"/>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Sheet1!$F$2:$F$5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4-D42D-47F7-AFEC-D278BB5720C2}"/>
            </c:ext>
          </c:extLst>
        </c:ser>
        <c:ser>
          <c:idx val="5"/>
          <c:order val="5"/>
          <c:tx>
            <c:strRef>
              <c:f>Sheet1!$G$1</c:f>
              <c:strCache>
                <c:ptCount val="1"/>
                <c:pt idx="0">
                  <c:v>ツイッター</c:v>
                </c:pt>
              </c:strCache>
            </c:strRef>
          </c:tx>
          <c:spPr>
            <a:solidFill>
              <a:schemeClr val="accent6"/>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Sheet1!$G$2:$G$5</c:f>
              <c:numCache>
                <c:formatCode>General</c:formatCode>
                <c:ptCount val="4"/>
                <c:pt idx="0">
                  <c:v>1</c:v>
                </c:pt>
                <c:pt idx="1">
                  <c:v>0</c:v>
                </c:pt>
                <c:pt idx="2">
                  <c:v>0</c:v>
                </c:pt>
                <c:pt idx="3">
                  <c:v>2</c:v>
                </c:pt>
              </c:numCache>
            </c:numRef>
          </c:val>
          <c:extLst xmlns:c16r2="http://schemas.microsoft.com/office/drawing/2015/06/chart">
            <c:ext xmlns:c16="http://schemas.microsoft.com/office/drawing/2014/chart" uri="{C3380CC4-5D6E-409C-BE32-E72D297353CC}">
              <c16:uniqueId val="{00000005-D42D-47F7-AFEC-D278BB5720C2}"/>
            </c:ext>
          </c:extLst>
        </c:ser>
        <c:ser>
          <c:idx val="6"/>
          <c:order val="6"/>
          <c:tx>
            <c:strRef>
              <c:f>Sheet1!$H$1</c:f>
              <c:strCache>
                <c:ptCount val="1"/>
                <c:pt idx="0">
                  <c:v>スカイプ／フェスタイム</c:v>
                </c:pt>
              </c:strCache>
            </c:strRef>
          </c:tx>
          <c:spPr>
            <a:solidFill>
              <a:schemeClr val="accent1">
                <a:lumMod val="60000"/>
              </a:schemeClr>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Sheet1!$H$2:$H$5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6-D42D-47F7-AFEC-D278BB5720C2}"/>
            </c:ext>
          </c:extLst>
        </c:ser>
        <c:ser>
          <c:idx val="7"/>
          <c:order val="7"/>
          <c:tx>
            <c:strRef>
              <c:f>Sheet1!$I$1</c:f>
              <c:strCache>
                <c:ptCount val="1"/>
                <c:pt idx="0">
                  <c:v>該当なし</c:v>
                </c:pt>
              </c:strCache>
            </c:strRef>
          </c:tx>
          <c:spPr>
            <a:solidFill>
              <a:schemeClr val="accent2">
                <a:lumMod val="60000"/>
              </a:schemeClr>
            </a:solidFill>
            <a:ln>
              <a:noFill/>
            </a:ln>
            <a:effectLst/>
            <a:sp3d/>
          </c:spPr>
          <c:invertIfNegative val="0"/>
          <c:cat>
            <c:strRef>
              <c:f>Sheet1!$A$2:$A$5</c:f>
              <c:strCache>
                <c:ptCount val="4"/>
                <c:pt idx="0">
                  <c:v>家にいる時</c:v>
                </c:pt>
                <c:pt idx="1">
                  <c:v>仕事／アルバイトにいる時</c:v>
                </c:pt>
                <c:pt idx="2">
                  <c:v>時間がない時</c:v>
                </c:pt>
                <c:pt idx="3">
                  <c:v>授業中</c:v>
                </c:pt>
              </c:strCache>
            </c:strRef>
          </c:cat>
          <c:val>
            <c:numRef>
              <c:f>Sheet1!$I$2:$I$5</c:f>
              <c:numCache>
                <c:formatCode>General</c:formatCode>
                <c:ptCount val="4"/>
                <c:pt idx="0">
                  <c:v>0</c:v>
                </c:pt>
                <c:pt idx="1">
                  <c:v>7</c:v>
                </c:pt>
                <c:pt idx="2">
                  <c:v>1</c:v>
                </c:pt>
                <c:pt idx="3">
                  <c:v>4</c:v>
                </c:pt>
              </c:numCache>
            </c:numRef>
          </c:val>
          <c:extLst xmlns:c16r2="http://schemas.microsoft.com/office/drawing/2015/06/chart">
            <c:ext xmlns:c16="http://schemas.microsoft.com/office/drawing/2014/chart" uri="{C3380CC4-5D6E-409C-BE32-E72D297353CC}">
              <c16:uniqueId val="{00000007-D42D-47F7-AFEC-D278BB5720C2}"/>
            </c:ext>
          </c:extLst>
        </c:ser>
        <c:dLbls>
          <c:showLegendKey val="0"/>
          <c:showVal val="0"/>
          <c:showCatName val="0"/>
          <c:showSerName val="0"/>
          <c:showPercent val="0"/>
          <c:showBubbleSize val="0"/>
        </c:dLbls>
        <c:gapWidth val="150"/>
        <c:shape val="box"/>
        <c:axId val="498375072"/>
        <c:axId val="498372720"/>
        <c:axId val="0"/>
      </c:bar3DChart>
      <c:catAx>
        <c:axId val="498375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72720"/>
        <c:crosses val="autoZero"/>
        <c:auto val="1"/>
        <c:lblAlgn val="ctr"/>
        <c:lblOffset val="100"/>
        <c:noMultiLvlLbl val="0"/>
      </c:catAx>
      <c:valAx>
        <c:axId val="498372720"/>
        <c:scaling>
          <c:orientation val="minMax"/>
        </c:scaling>
        <c:delete val="0"/>
        <c:axPos val="l"/>
        <c:majorGridlines>
          <c:spPr>
            <a:ln w="9525" cap="flat" cmpd="sng" algn="ctr">
              <a:solidFill>
                <a:schemeClr val="tx1"/>
              </a:solidFill>
              <a:round/>
            </a:ln>
            <a:effectLst/>
          </c:spPr>
        </c:majorGridlines>
        <c:numFmt formatCode="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8375072"/>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アメリカ</c:v>
                </c:pt>
              </c:strCache>
            </c:strRef>
          </c:tx>
          <c:spPr>
            <a:solidFill>
              <a:srgbClr val="0070C0"/>
            </a:solidFill>
            <a:ln>
              <a:noFill/>
            </a:ln>
            <a:effectLst/>
            <a:sp3d/>
          </c:spPr>
          <c:invertIfNegative val="0"/>
          <c:cat>
            <c:strRef>
              <c:f>Sheet1!$A$2:$A$7</c:f>
              <c:strCache>
                <c:ptCount val="5"/>
                <c:pt idx="0">
                  <c:v>すぐに</c:v>
                </c:pt>
                <c:pt idx="1">
                  <c:v>５分以内に</c:v>
                </c:pt>
                <c:pt idx="2">
                  <c:v>１０分以内に</c:v>
                </c:pt>
                <c:pt idx="3">
                  <c:v>３０分以内に</c:v>
                </c:pt>
                <c:pt idx="4">
                  <c:v>可能な場合はいつでも/ Other</c:v>
                </c:pt>
              </c:strCache>
            </c:strRef>
          </c:cat>
          <c:val>
            <c:numRef>
              <c:f>Sheet1!$B$2:$B$7</c:f>
              <c:numCache>
                <c:formatCode>0.00%</c:formatCode>
                <c:ptCount val="6"/>
                <c:pt idx="0">
                  <c:v>0.23300000000000001</c:v>
                </c:pt>
                <c:pt idx="1">
                  <c:v>0.16700000000000001</c:v>
                </c:pt>
                <c:pt idx="2">
                  <c:v>6.7000000000000004E-2</c:v>
                </c:pt>
                <c:pt idx="3">
                  <c:v>3.3000000000000002E-2</c:v>
                </c:pt>
                <c:pt idx="4" formatCode="0%">
                  <c:v>0.5</c:v>
                </c:pt>
              </c:numCache>
            </c:numRef>
          </c:val>
          <c:extLst xmlns:c16r2="http://schemas.microsoft.com/office/drawing/2015/06/chart">
            <c:ext xmlns:c16="http://schemas.microsoft.com/office/drawing/2014/chart" uri="{C3380CC4-5D6E-409C-BE32-E72D297353CC}">
              <c16:uniqueId val="{00000000-1928-47E7-AF69-CB784A64C680}"/>
            </c:ext>
          </c:extLst>
        </c:ser>
        <c:ser>
          <c:idx val="1"/>
          <c:order val="1"/>
          <c:tx>
            <c:strRef>
              <c:f>Sheet1!$C$1</c:f>
              <c:strCache>
                <c:ptCount val="1"/>
                <c:pt idx="0">
                  <c:v>日本</c:v>
                </c:pt>
              </c:strCache>
            </c:strRef>
          </c:tx>
          <c:spPr>
            <a:solidFill>
              <a:srgbClr val="FF0000"/>
            </a:solidFill>
            <a:ln>
              <a:noFill/>
            </a:ln>
            <a:effectLst/>
            <a:sp3d/>
          </c:spPr>
          <c:invertIfNegative val="0"/>
          <c:cat>
            <c:strRef>
              <c:f>Sheet1!$A$2:$A$7</c:f>
              <c:strCache>
                <c:ptCount val="5"/>
                <c:pt idx="0">
                  <c:v>すぐに</c:v>
                </c:pt>
                <c:pt idx="1">
                  <c:v>５分以内に</c:v>
                </c:pt>
                <c:pt idx="2">
                  <c:v>１０分以内に</c:v>
                </c:pt>
                <c:pt idx="3">
                  <c:v>３０分以内に</c:v>
                </c:pt>
                <c:pt idx="4">
                  <c:v>可能な場合はいつでも/ Other</c:v>
                </c:pt>
              </c:strCache>
            </c:strRef>
          </c:cat>
          <c:val>
            <c:numRef>
              <c:f>Sheet1!$C$2:$C$7</c:f>
              <c:numCache>
                <c:formatCode>0.00%</c:formatCode>
                <c:ptCount val="6"/>
                <c:pt idx="0">
                  <c:v>0.192</c:v>
                </c:pt>
                <c:pt idx="1">
                  <c:v>0.115</c:v>
                </c:pt>
                <c:pt idx="2">
                  <c:v>7.6999999999999999E-2</c:v>
                </c:pt>
                <c:pt idx="3">
                  <c:v>0.308</c:v>
                </c:pt>
                <c:pt idx="4">
                  <c:v>0.308</c:v>
                </c:pt>
              </c:numCache>
            </c:numRef>
          </c:val>
          <c:extLst xmlns:c16r2="http://schemas.microsoft.com/office/drawing/2015/06/chart">
            <c:ext xmlns:c16="http://schemas.microsoft.com/office/drawing/2014/chart" uri="{C3380CC4-5D6E-409C-BE32-E72D297353CC}">
              <c16:uniqueId val="{00000001-1928-47E7-AF69-CB784A64C680}"/>
            </c:ext>
          </c:extLst>
        </c:ser>
        <c:dLbls>
          <c:showLegendKey val="0"/>
          <c:showVal val="0"/>
          <c:showCatName val="0"/>
          <c:showSerName val="0"/>
          <c:showPercent val="0"/>
          <c:showBubbleSize val="0"/>
        </c:dLbls>
        <c:gapWidth val="150"/>
        <c:shape val="box"/>
        <c:axId val="498365664"/>
        <c:axId val="498368408"/>
        <c:axId val="0"/>
      </c:bar3DChart>
      <c:catAx>
        <c:axId val="498365664"/>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68408"/>
        <c:crosses val="autoZero"/>
        <c:auto val="1"/>
        <c:lblAlgn val="ctr"/>
        <c:lblOffset val="100"/>
        <c:noMultiLvlLbl val="0"/>
      </c:catAx>
      <c:valAx>
        <c:axId val="49836840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8365664"/>
        <c:crosses val="autoZero"/>
        <c:crossBetween val="between"/>
      </c:valAx>
      <c:spPr>
        <a:noFill/>
        <a:ln>
          <a:noFill/>
        </a:ln>
        <a:effectLst/>
      </c:spPr>
    </c:plotArea>
    <c:legend>
      <c:legendPos val="b"/>
      <c:layout>
        <c:manualLayout>
          <c:xMode val="edge"/>
          <c:yMode val="edge"/>
          <c:x val="0.37335121391076115"/>
          <c:y val="0.90872657606441687"/>
          <c:w val="0.2064225721784777"/>
          <c:h val="7.620315435377517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21732907091116"/>
          <c:y val="2.8896670511971641E-2"/>
          <c:w val="0.64778644867378654"/>
          <c:h val="0.78313969254521754"/>
        </c:manualLayout>
      </c:layout>
      <c:barChart>
        <c:barDir val="bar"/>
        <c:grouping val="percentStacked"/>
        <c:varyColors val="0"/>
        <c:ser>
          <c:idx val="0"/>
          <c:order val="0"/>
          <c:tx>
            <c:strRef>
              <c:f>Sheet1!$B$1</c:f>
              <c:strCache>
                <c:ptCount val="1"/>
                <c:pt idx="0">
                  <c:v>いつも</c:v>
                </c:pt>
              </c:strCache>
            </c:strRef>
          </c:tx>
          <c:spPr>
            <a:solidFill>
              <a:schemeClr val="accent1"/>
            </a:solidFill>
            <a:ln>
              <a:noFill/>
            </a:ln>
            <a:effectLst/>
          </c:spPr>
          <c:invertIfNegative val="0"/>
          <c:cat>
            <c:strRef>
              <c:f>Sheet1!$A$2:$A$3</c:f>
              <c:strCache>
                <c:ptCount val="2"/>
                <c:pt idx="0">
                  <c:v>アメリカ</c:v>
                </c:pt>
                <c:pt idx="1">
                  <c:v>日本</c:v>
                </c:pt>
              </c:strCache>
            </c:strRef>
          </c:cat>
          <c:val>
            <c:numRef>
              <c:f>Sheet1!$B$2:$B$3</c:f>
              <c:numCache>
                <c:formatCode>General</c:formatCode>
                <c:ptCount val="2"/>
                <c:pt idx="0">
                  <c:v>2</c:v>
                </c:pt>
                <c:pt idx="1">
                  <c:v>3</c:v>
                </c:pt>
              </c:numCache>
            </c:numRef>
          </c:val>
          <c:extLst xmlns:c16r2="http://schemas.microsoft.com/office/drawing/2015/06/chart">
            <c:ext xmlns:c16="http://schemas.microsoft.com/office/drawing/2014/chart" uri="{C3380CC4-5D6E-409C-BE32-E72D297353CC}">
              <c16:uniqueId val="{00000000-733E-4B45-83E9-F4508B8392A9}"/>
            </c:ext>
          </c:extLst>
        </c:ser>
        <c:ser>
          <c:idx val="1"/>
          <c:order val="1"/>
          <c:tx>
            <c:strRef>
              <c:f>Sheet1!$C$1</c:f>
              <c:strCache>
                <c:ptCount val="1"/>
                <c:pt idx="0">
                  <c:v>時々</c:v>
                </c:pt>
              </c:strCache>
            </c:strRef>
          </c:tx>
          <c:spPr>
            <a:solidFill>
              <a:schemeClr val="accent2"/>
            </a:solidFill>
            <a:ln>
              <a:noFill/>
            </a:ln>
            <a:effectLst/>
          </c:spPr>
          <c:invertIfNegative val="0"/>
          <c:cat>
            <c:strRef>
              <c:f>Sheet1!$A$2:$A$3</c:f>
              <c:strCache>
                <c:ptCount val="2"/>
                <c:pt idx="0">
                  <c:v>アメリカ</c:v>
                </c:pt>
                <c:pt idx="1">
                  <c:v>日本</c:v>
                </c:pt>
              </c:strCache>
            </c:strRef>
          </c:cat>
          <c:val>
            <c:numRef>
              <c:f>Sheet1!$C$2:$C$3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1-733E-4B45-83E9-F4508B8392A9}"/>
            </c:ext>
          </c:extLst>
        </c:ser>
        <c:ser>
          <c:idx val="2"/>
          <c:order val="2"/>
          <c:tx>
            <c:strRef>
              <c:f>Sheet1!$D$1</c:f>
              <c:strCache>
                <c:ptCount val="1"/>
                <c:pt idx="0">
                  <c:v>あまり</c:v>
                </c:pt>
              </c:strCache>
            </c:strRef>
          </c:tx>
          <c:spPr>
            <a:solidFill>
              <a:schemeClr val="accent3"/>
            </a:solidFill>
            <a:ln>
              <a:noFill/>
            </a:ln>
            <a:effectLst/>
          </c:spPr>
          <c:invertIfNegative val="0"/>
          <c:cat>
            <c:strRef>
              <c:f>Sheet1!$A$2:$A$3</c:f>
              <c:strCache>
                <c:ptCount val="2"/>
                <c:pt idx="0">
                  <c:v>アメリカ</c:v>
                </c:pt>
                <c:pt idx="1">
                  <c:v>日本</c:v>
                </c:pt>
              </c:strCache>
            </c:strRef>
          </c:cat>
          <c:val>
            <c:numRef>
              <c:f>Sheet1!$D$2:$D$3</c:f>
              <c:numCache>
                <c:formatCode>General</c:formatCode>
                <c:ptCount val="2"/>
                <c:pt idx="0">
                  <c:v>14</c:v>
                </c:pt>
                <c:pt idx="1">
                  <c:v>6</c:v>
                </c:pt>
              </c:numCache>
            </c:numRef>
          </c:val>
          <c:extLst xmlns:c16r2="http://schemas.microsoft.com/office/drawing/2015/06/chart">
            <c:ext xmlns:c16="http://schemas.microsoft.com/office/drawing/2014/chart" uri="{C3380CC4-5D6E-409C-BE32-E72D297353CC}">
              <c16:uniqueId val="{00000002-733E-4B45-83E9-F4508B8392A9}"/>
            </c:ext>
          </c:extLst>
        </c:ser>
        <c:ser>
          <c:idx val="3"/>
          <c:order val="3"/>
          <c:tx>
            <c:strRef>
              <c:f>Sheet1!$E$1</c:f>
              <c:strCache>
                <c:ptCount val="1"/>
                <c:pt idx="0">
                  <c:v>まったく</c:v>
                </c:pt>
              </c:strCache>
            </c:strRef>
          </c:tx>
          <c:spPr>
            <a:solidFill>
              <a:schemeClr val="accent4"/>
            </a:solidFill>
            <a:ln>
              <a:noFill/>
            </a:ln>
            <a:effectLst/>
          </c:spPr>
          <c:invertIfNegative val="0"/>
          <c:cat>
            <c:strRef>
              <c:f>Sheet1!$A$2:$A$3</c:f>
              <c:strCache>
                <c:ptCount val="2"/>
                <c:pt idx="0">
                  <c:v>アメリカ</c:v>
                </c:pt>
                <c:pt idx="1">
                  <c:v>日本</c:v>
                </c:pt>
              </c:strCache>
            </c:strRef>
          </c:cat>
          <c:val>
            <c:numRef>
              <c:f>Sheet1!$E$2:$E$3</c:f>
              <c:numCache>
                <c:formatCode>General</c:formatCode>
                <c:ptCount val="2"/>
                <c:pt idx="0">
                  <c:v>9</c:v>
                </c:pt>
                <c:pt idx="1">
                  <c:v>12</c:v>
                </c:pt>
              </c:numCache>
            </c:numRef>
          </c:val>
          <c:extLst xmlns:c16r2="http://schemas.microsoft.com/office/drawing/2015/06/chart">
            <c:ext xmlns:c16="http://schemas.microsoft.com/office/drawing/2014/chart" uri="{C3380CC4-5D6E-409C-BE32-E72D297353CC}">
              <c16:uniqueId val="{00000003-733E-4B45-83E9-F4508B8392A9}"/>
            </c:ext>
          </c:extLst>
        </c:ser>
        <c:dLbls>
          <c:showLegendKey val="0"/>
          <c:showVal val="0"/>
          <c:showCatName val="0"/>
          <c:showSerName val="0"/>
          <c:showPercent val="0"/>
          <c:showBubbleSize val="0"/>
        </c:dLbls>
        <c:gapWidth val="150"/>
        <c:overlap val="100"/>
        <c:axId val="498364488"/>
        <c:axId val="498376248"/>
      </c:barChart>
      <c:catAx>
        <c:axId val="498364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76248"/>
        <c:crosses val="autoZero"/>
        <c:auto val="1"/>
        <c:lblAlgn val="ctr"/>
        <c:lblOffset val="100"/>
        <c:noMultiLvlLbl val="0"/>
      </c:catAx>
      <c:valAx>
        <c:axId val="498376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64488"/>
        <c:crosses val="autoZero"/>
        <c:crossBetween val="between"/>
      </c:valAx>
      <c:spPr>
        <a:noFill/>
        <a:ln>
          <a:noFill/>
        </a:ln>
        <a:effectLst/>
      </c:spPr>
    </c:plotArea>
    <c:legend>
      <c:legendPos val="b"/>
      <c:layout>
        <c:manualLayout>
          <c:xMode val="edge"/>
          <c:yMode val="edge"/>
          <c:x val="1.462771442858799E-2"/>
          <c:y val="0.16350013352040668"/>
          <c:w val="0.15283105035487485"/>
          <c:h val="0.5238904309409909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81340223097116"/>
          <c:y val="2.8156994695318946E-2"/>
          <c:w val="0.70772309711286085"/>
          <c:h val="0.80049549860958458"/>
        </c:manualLayout>
      </c:layout>
      <c:barChart>
        <c:barDir val="bar"/>
        <c:grouping val="percentStacked"/>
        <c:varyColors val="0"/>
        <c:ser>
          <c:idx val="0"/>
          <c:order val="0"/>
          <c:tx>
            <c:strRef>
              <c:f>Sheet1!$B$1</c:f>
              <c:strCache>
                <c:ptCount val="1"/>
                <c:pt idx="0">
                  <c:v>いつも</c:v>
                </c:pt>
              </c:strCache>
            </c:strRef>
          </c:tx>
          <c:spPr>
            <a:solidFill>
              <a:schemeClr val="accent1"/>
            </a:solidFill>
            <a:ln>
              <a:noFill/>
            </a:ln>
            <a:effectLst/>
          </c:spPr>
          <c:invertIfNegative val="0"/>
          <c:cat>
            <c:strRef>
              <c:f>Sheet1!$A$2:$A$3</c:f>
              <c:strCache>
                <c:ptCount val="2"/>
                <c:pt idx="0">
                  <c:v>アメリカ</c:v>
                </c:pt>
                <c:pt idx="1">
                  <c:v>日本</c:v>
                </c:pt>
              </c:strCache>
            </c:strRef>
          </c:cat>
          <c:val>
            <c:numRef>
              <c:f>Sheet1!$B$2:$B$3</c:f>
              <c:numCache>
                <c:formatCode>General</c:formatCode>
                <c:ptCount val="2"/>
                <c:pt idx="0">
                  <c:v>16</c:v>
                </c:pt>
                <c:pt idx="1">
                  <c:v>17</c:v>
                </c:pt>
              </c:numCache>
            </c:numRef>
          </c:val>
          <c:extLst xmlns:c16r2="http://schemas.microsoft.com/office/drawing/2015/06/chart">
            <c:ext xmlns:c16="http://schemas.microsoft.com/office/drawing/2014/chart" uri="{C3380CC4-5D6E-409C-BE32-E72D297353CC}">
              <c16:uniqueId val="{00000000-05E6-45E2-8AA3-0E965F33D781}"/>
            </c:ext>
          </c:extLst>
        </c:ser>
        <c:ser>
          <c:idx val="1"/>
          <c:order val="1"/>
          <c:tx>
            <c:strRef>
              <c:f>Sheet1!$C$1</c:f>
              <c:strCache>
                <c:ptCount val="1"/>
                <c:pt idx="0">
                  <c:v>時々</c:v>
                </c:pt>
              </c:strCache>
            </c:strRef>
          </c:tx>
          <c:spPr>
            <a:solidFill>
              <a:schemeClr val="accent2"/>
            </a:solidFill>
            <a:ln>
              <a:noFill/>
            </a:ln>
            <a:effectLst/>
          </c:spPr>
          <c:invertIfNegative val="0"/>
          <c:cat>
            <c:strRef>
              <c:f>Sheet1!$A$2:$A$3</c:f>
              <c:strCache>
                <c:ptCount val="2"/>
                <c:pt idx="0">
                  <c:v>アメリカ</c:v>
                </c:pt>
                <c:pt idx="1">
                  <c:v>日本</c:v>
                </c:pt>
              </c:strCache>
            </c:strRef>
          </c:cat>
          <c:val>
            <c:numRef>
              <c:f>Sheet1!$C$2:$C$3</c:f>
              <c:numCache>
                <c:formatCode>General</c:formatCode>
                <c:ptCount val="2"/>
                <c:pt idx="0">
                  <c:v>13</c:v>
                </c:pt>
                <c:pt idx="1">
                  <c:v>6</c:v>
                </c:pt>
              </c:numCache>
            </c:numRef>
          </c:val>
          <c:extLst xmlns:c16r2="http://schemas.microsoft.com/office/drawing/2015/06/chart">
            <c:ext xmlns:c16="http://schemas.microsoft.com/office/drawing/2014/chart" uri="{C3380CC4-5D6E-409C-BE32-E72D297353CC}">
              <c16:uniqueId val="{00000001-05E6-45E2-8AA3-0E965F33D781}"/>
            </c:ext>
          </c:extLst>
        </c:ser>
        <c:ser>
          <c:idx val="2"/>
          <c:order val="2"/>
          <c:tx>
            <c:strRef>
              <c:f>Sheet1!$D$1</c:f>
              <c:strCache>
                <c:ptCount val="1"/>
                <c:pt idx="0">
                  <c:v>あまり</c:v>
                </c:pt>
              </c:strCache>
            </c:strRef>
          </c:tx>
          <c:spPr>
            <a:solidFill>
              <a:schemeClr val="accent3"/>
            </a:solidFill>
            <a:ln>
              <a:noFill/>
            </a:ln>
            <a:effectLst/>
          </c:spPr>
          <c:invertIfNegative val="0"/>
          <c:cat>
            <c:strRef>
              <c:f>Sheet1!$A$2:$A$3</c:f>
              <c:strCache>
                <c:ptCount val="2"/>
                <c:pt idx="0">
                  <c:v>アメリカ</c:v>
                </c:pt>
                <c:pt idx="1">
                  <c:v>日本</c:v>
                </c:pt>
              </c:strCache>
            </c:strRef>
          </c:cat>
          <c:val>
            <c:numRef>
              <c:f>Sheet1!$D$2:$D$3</c:f>
              <c:numCache>
                <c:formatCode>General</c:formatCode>
                <c:ptCount val="2"/>
                <c:pt idx="0">
                  <c:v>1</c:v>
                </c:pt>
                <c:pt idx="1">
                  <c:v>2</c:v>
                </c:pt>
              </c:numCache>
            </c:numRef>
          </c:val>
          <c:extLst xmlns:c16r2="http://schemas.microsoft.com/office/drawing/2015/06/chart">
            <c:ext xmlns:c16="http://schemas.microsoft.com/office/drawing/2014/chart" uri="{C3380CC4-5D6E-409C-BE32-E72D297353CC}">
              <c16:uniqueId val="{00000002-05E6-45E2-8AA3-0E965F33D781}"/>
            </c:ext>
          </c:extLst>
        </c:ser>
        <c:ser>
          <c:idx val="3"/>
          <c:order val="3"/>
          <c:tx>
            <c:strRef>
              <c:f>Sheet1!$E$1</c:f>
              <c:strCache>
                <c:ptCount val="1"/>
                <c:pt idx="0">
                  <c:v>まったく</c:v>
                </c:pt>
              </c:strCache>
            </c:strRef>
          </c:tx>
          <c:spPr>
            <a:solidFill>
              <a:schemeClr val="accent4"/>
            </a:solidFill>
            <a:ln>
              <a:noFill/>
            </a:ln>
            <a:effectLst/>
          </c:spPr>
          <c:invertIfNegative val="0"/>
          <c:cat>
            <c:strRef>
              <c:f>Sheet1!$A$2:$A$3</c:f>
              <c:strCache>
                <c:ptCount val="2"/>
                <c:pt idx="0">
                  <c:v>アメリカ</c:v>
                </c:pt>
                <c:pt idx="1">
                  <c:v>日本</c:v>
                </c:pt>
              </c:strCache>
            </c:strRef>
          </c:cat>
          <c:val>
            <c:numRef>
              <c:f>Sheet1!$E$2:$E$3</c:f>
              <c:numCache>
                <c:formatCode>General</c:formatCode>
                <c:ptCount val="2"/>
                <c:pt idx="0">
                  <c:v>0</c:v>
                </c:pt>
                <c:pt idx="1">
                  <c:v>1</c:v>
                </c:pt>
              </c:numCache>
            </c:numRef>
          </c:val>
          <c:extLst xmlns:c16r2="http://schemas.microsoft.com/office/drawing/2015/06/chart">
            <c:ext xmlns:c16="http://schemas.microsoft.com/office/drawing/2014/chart" uri="{C3380CC4-5D6E-409C-BE32-E72D297353CC}">
              <c16:uniqueId val="{00000003-05E6-45E2-8AA3-0E965F33D781}"/>
            </c:ext>
          </c:extLst>
        </c:ser>
        <c:dLbls>
          <c:showLegendKey val="0"/>
          <c:showVal val="0"/>
          <c:showCatName val="0"/>
          <c:showSerName val="0"/>
          <c:showPercent val="0"/>
          <c:showBubbleSize val="0"/>
        </c:dLbls>
        <c:gapWidth val="150"/>
        <c:overlap val="100"/>
        <c:axId val="498368800"/>
        <c:axId val="498369192"/>
      </c:barChart>
      <c:catAx>
        <c:axId val="498368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69192"/>
        <c:crosses val="autoZero"/>
        <c:auto val="1"/>
        <c:lblAlgn val="ctr"/>
        <c:lblOffset val="100"/>
        <c:noMultiLvlLbl val="0"/>
      </c:catAx>
      <c:valAx>
        <c:axId val="498369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8368800"/>
        <c:crosses val="autoZero"/>
        <c:crossBetween val="between"/>
      </c:valAx>
      <c:spPr>
        <a:noFill/>
        <a:ln>
          <a:noFill/>
        </a:ln>
        <a:effectLst/>
      </c:spPr>
    </c:plotArea>
    <c:legend>
      <c:legendPos val="b"/>
      <c:layout>
        <c:manualLayout>
          <c:xMode val="edge"/>
          <c:yMode val="edge"/>
          <c:x val="1.7737204724409449E-2"/>
          <c:y val="0.16220202613460899"/>
          <c:w val="0.1332755905511811"/>
          <c:h val="0.5331904857978496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altLang="en-US" sz="3200" b="1" dirty="0"/>
              <a:t>アメリカ</a:t>
            </a:r>
            <a:endParaRPr lang="en-US" sz="3200" b="1" dirty="0"/>
          </a:p>
        </c:rich>
      </c:tx>
      <c:layout>
        <c:manualLayout>
          <c:xMode val="edge"/>
          <c:yMode val="edge"/>
          <c:x val="0.36518595041322316"/>
          <c:y val="1.5019966502715126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727272727272728E-2"/>
          <c:y val="0.13378900049042841"/>
          <c:w val="0.97314049586776863"/>
          <c:h val="0.68703797493592245"/>
        </c:manualLayout>
      </c:layout>
      <c:pie3DChart>
        <c:varyColors val="1"/>
        <c:ser>
          <c:idx val="0"/>
          <c:order val="0"/>
          <c:tx>
            <c:strRef>
              <c:f>Sheet1!$B$1</c:f>
              <c:strCache>
                <c:ptCount val="1"/>
                <c:pt idx="0">
                  <c:v>11) How many hours per day, generally, are you on your phone?
</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9EB-4959-8590-AF1F3723BCD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9EB-4959-8590-AF1F3723BCD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9EB-4959-8590-AF1F3723BCD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9EB-4959-8590-AF1F3723BCD8}"/>
              </c:ext>
            </c:extLst>
          </c:dPt>
          <c:dPt>
            <c:idx val="4"/>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9EB-4959-8590-AF1F3723BCD8}"/>
              </c:ext>
            </c:extLst>
          </c:dPt>
          <c:dLbls>
            <c:dLbl>
              <c:idx val="0"/>
              <c:layout>
                <c:manualLayout>
                  <c:x val="0.12396694214876033"/>
                  <c:y val="-0.15925816346020605"/>
                </c:manualLayout>
              </c:layout>
              <c:tx>
                <c:rich>
                  <a:bodyPr/>
                  <a:lstStyle/>
                  <a:p>
                    <a:fld id="{AB8609C0-A645-4D89-B84D-6C3A8E70FC38}" type="CATEGORYNAME">
                      <a:rPr lang="ja-JP" altLang="en-US" sz="2000" b="1"/>
                      <a:pPr/>
                      <a:t>[CATEGORY NAME]</a:t>
                    </a:fld>
                    <a:r>
                      <a:rPr lang="ja-JP" altLang="en-US" sz="2000" baseline="0" dirty="0"/>
                      <a:t>
</a:t>
                    </a:r>
                    <a:fld id="{2494A69B-9845-4CD2-A227-6E96D04844CE}"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9EB-4959-8590-AF1F3723BCD8}"/>
                </c:ext>
                <c:ext xmlns:c15="http://schemas.microsoft.com/office/drawing/2012/chart" uri="{CE6537A1-D6FC-4f65-9D91-7224C49458BB}">
                  <c15:layout/>
                  <c15:dlblFieldTable/>
                  <c15:showDataLabelsRange val="0"/>
                </c:ext>
              </c:extLst>
            </c:dLbl>
            <c:dLbl>
              <c:idx val="1"/>
              <c:layout>
                <c:manualLayout>
                  <c:x val="7.6446280991735532E-2"/>
                  <c:y val="0.13769958371827748"/>
                </c:manualLayout>
              </c:layout>
              <c:tx>
                <c:rich>
                  <a:bodyPr/>
                  <a:lstStyle/>
                  <a:p>
                    <a:fld id="{FEA7B2CD-E5F4-41F5-8980-F2B38685C334}" type="CATEGORYNAME">
                      <a:rPr lang="ja-JP" altLang="en-US" sz="2000" b="1"/>
                      <a:pPr/>
                      <a:t>[CATEGORY NAME]</a:t>
                    </a:fld>
                    <a:r>
                      <a:rPr lang="ja-JP" altLang="en-US" sz="2000" baseline="0" dirty="0"/>
                      <a:t>
</a:t>
                    </a:r>
                    <a:fld id="{D0EE7364-F195-4D2A-AE38-2B599CD5C0C3}"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B9EB-4959-8590-AF1F3723BCD8}"/>
                </c:ext>
                <c:ext xmlns:c15="http://schemas.microsoft.com/office/drawing/2012/chart" uri="{CE6537A1-D6FC-4f65-9D91-7224C49458BB}">
                  <c15:layout/>
                  <c15:dlblFieldTable/>
                  <c15:showDataLabelsRange val="0"/>
                </c:ext>
              </c:extLst>
            </c:dLbl>
            <c:dLbl>
              <c:idx val="2"/>
              <c:layout>
                <c:manualLayout>
                  <c:x val="-2.6859504132231406E-2"/>
                  <c:y val="-0.15848390586935743"/>
                </c:manualLayout>
              </c:layout>
              <c:tx>
                <c:rich>
                  <a:bodyPr/>
                  <a:lstStyle/>
                  <a:p>
                    <a:fld id="{B4A4FD5D-288A-4437-BAE8-56A394A8B304}" type="CATEGORYNAME">
                      <a:rPr lang="ja-JP" altLang="en-US" sz="2000"/>
                      <a:pPr/>
                      <a:t>[CATEGORY NAME]</a:t>
                    </a:fld>
                    <a:r>
                      <a:rPr lang="ja-JP" altLang="en-US" sz="2000" baseline="0" dirty="0"/>
                      <a:t>
</a:t>
                    </a:r>
                    <a:fld id="{07EF990F-3AFD-489B-9E97-195A74116C6E}" type="PERCENTAGE">
                      <a:rPr lang="en-US" altLang="ja-JP" sz="2000" b="1"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B9EB-4959-8590-AF1F3723BCD8}"/>
                </c:ext>
                <c:ext xmlns:c15="http://schemas.microsoft.com/office/drawing/2012/chart" uri="{CE6537A1-D6FC-4f65-9D91-7224C49458BB}">
                  <c15:layout/>
                  <c15:dlblFieldTable/>
                  <c15:showDataLabelsRange val="0"/>
                </c:ext>
              </c:extLst>
            </c:dLbl>
            <c:dLbl>
              <c:idx val="3"/>
              <c:layout>
                <c:manualLayout>
                  <c:x val="-0.1012396694214876"/>
                  <c:y val="-0.20924153702746986"/>
                </c:manualLayout>
              </c:layout>
              <c:tx>
                <c:rich>
                  <a:bodyPr/>
                  <a:lstStyle/>
                  <a:p>
                    <a:fld id="{655D2F28-047E-4BF5-90C5-153E94794963}" type="CATEGORYNAME">
                      <a:rPr lang="zh-TW" altLang="en-US" sz="2000" b="1"/>
                      <a:pPr/>
                      <a:t>[CATEGORY NAME]</a:t>
                    </a:fld>
                    <a:r>
                      <a:rPr lang="zh-TW" altLang="en-US" sz="2000" baseline="0" dirty="0"/>
                      <a:t>
</a:t>
                    </a:r>
                    <a:fld id="{5864877D-C73B-4321-8B2A-18F9410D9607}" type="PERCENTAGE">
                      <a:rPr lang="en-US" altLang="zh-TW" sz="2000" baseline="0"/>
                      <a:pPr/>
                      <a:t>[PERCENTAGE]</a:t>
                    </a:fld>
                    <a:endParaRPr lang="zh-TW"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9EB-4959-8590-AF1F3723BCD8}"/>
                </c:ext>
                <c:ext xmlns:c15="http://schemas.microsoft.com/office/drawing/2012/chart" uri="{CE6537A1-D6FC-4f65-9D91-7224C49458BB}">
                  <c15:layout/>
                  <c15:dlblFieldTable/>
                  <c15:showDataLabelsRange val="0"/>
                </c:ext>
              </c:extLst>
            </c:dLbl>
            <c:dLbl>
              <c:idx val="4"/>
              <c:layout>
                <c:manualLayout>
                  <c:x val="-4.8553800351402394E-2"/>
                  <c:y val="-1.9985228395147199E-3"/>
                </c:manualLayout>
              </c:layout>
              <c:tx>
                <c:rich>
                  <a:bodyPr/>
                  <a:lstStyle/>
                  <a:p>
                    <a:fld id="{FABA7B96-8A30-427A-8321-0DD0ED244606}" type="CATEGORYNAME">
                      <a:rPr lang="ja-JP" altLang="en-US" sz="2000"/>
                      <a:pPr/>
                      <a:t>[CATEGORY NAME]</a:t>
                    </a:fld>
                    <a:r>
                      <a:rPr lang="ja-JP" altLang="en-US" sz="2000" baseline="0" dirty="0"/>
                      <a:t>
</a:t>
                    </a:r>
                    <a:fld id="{CFE32BF6-19E6-4737-99E8-A0816CD1ACDF}" type="PERCENTAGE">
                      <a:rPr lang="en-US" altLang="ja-JP" sz="2000" b="1"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B9EB-4959-8590-AF1F3723BCD8}"/>
                </c:ext>
                <c:ext xmlns:c15="http://schemas.microsoft.com/office/drawing/2012/chart" uri="{CE6537A1-D6FC-4f65-9D91-7224C49458BB}">
                  <c15:layout>
                    <c:manualLayout>
                      <c:w val="0.33301961996485974"/>
                      <c:h val="0.1830803822482919"/>
                    </c:manualLayout>
                  </c15:layout>
                  <c15:dlblFieldTable/>
                  <c15:showDataLabelsRange val="0"/>
                </c:ext>
              </c:extLst>
            </c:dLbl>
            <c:spPr>
              <a:solidFill>
                <a:srgbClr val="FFFFFF"/>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０－２時間</c:v>
                </c:pt>
                <c:pt idx="1">
                  <c:v>３－５時間</c:v>
                </c:pt>
                <c:pt idx="2">
                  <c:v>６－８時間</c:v>
                </c:pt>
                <c:pt idx="3">
                  <c:v>９－１１時間</c:v>
                </c:pt>
                <c:pt idx="4">
                  <c:v>12時間以上</c:v>
                </c:pt>
              </c:strCache>
            </c:strRef>
          </c:cat>
          <c:val>
            <c:numRef>
              <c:f>Sheet1!$B$2:$B$6</c:f>
              <c:numCache>
                <c:formatCode>General</c:formatCode>
                <c:ptCount val="5"/>
                <c:pt idx="0">
                  <c:v>8</c:v>
                </c:pt>
                <c:pt idx="1">
                  <c:v>13</c:v>
                </c:pt>
                <c:pt idx="2">
                  <c:v>6</c:v>
                </c:pt>
                <c:pt idx="3">
                  <c:v>3</c:v>
                </c:pt>
                <c:pt idx="4">
                  <c:v>0</c:v>
                </c:pt>
              </c:numCache>
            </c:numRef>
          </c:val>
          <c:extLst xmlns:c16r2="http://schemas.microsoft.com/office/drawing/2015/06/chart">
            <c:ext xmlns:c16="http://schemas.microsoft.com/office/drawing/2014/chart" uri="{C3380CC4-5D6E-409C-BE32-E72D297353CC}">
              <c16:uniqueId val="{0000000A-B9EB-4959-8590-AF1F3723BCD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Land Only</c:v>
                </c:pt>
              </c:strCache>
            </c:strRef>
          </c:tx>
          <c:spPr>
            <a:ln w="28575" cap="rnd">
              <a:solidFill>
                <a:schemeClr val="accent1"/>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0%</c:formatCode>
                <c:ptCount val="19"/>
                <c:pt idx="0">
                  <c:v>0.95740000000000003</c:v>
                </c:pt>
                <c:pt idx="1">
                  <c:v>0.92179999999999995</c:v>
                </c:pt>
                <c:pt idx="2">
                  <c:v>0.88449999999999995</c:v>
                </c:pt>
                <c:pt idx="3">
                  <c:v>0.84450000000000003</c:v>
                </c:pt>
                <c:pt idx="4">
                  <c:v>0.82230000000000003</c:v>
                </c:pt>
                <c:pt idx="5">
                  <c:v>0.78559999999999997</c:v>
                </c:pt>
                <c:pt idx="6">
                  <c:v>0.73370000000000002</c:v>
                </c:pt>
                <c:pt idx="7">
                  <c:v>0.60719999999999996</c:v>
                </c:pt>
                <c:pt idx="8">
                  <c:v>0.49309999999999998</c:v>
                </c:pt>
                <c:pt idx="9">
                  <c:v>0.47739999999999999</c:v>
                </c:pt>
                <c:pt idx="10">
                  <c:v>0.46039999999999998</c:v>
                </c:pt>
                <c:pt idx="11">
                  <c:v>0.41689999999999999</c:v>
                </c:pt>
                <c:pt idx="12">
                  <c:v>0.38159999999999999</c:v>
                </c:pt>
                <c:pt idx="13">
                  <c:v>0.32229999999999998</c:v>
                </c:pt>
                <c:pt idx="14">
                  <c:v>0.29930000000000001</c:v>
                </c:pt>
                <c:pt idx="15">
                  <c:v>0.27310000000000001</c:v>
                </c:pt>
                <c:pt idx="16">
                  <c:v>0.23760000000000001</c:v>
                </c:pt>
                <c:pt idx="17">
                  <c:v>0.2288</c:v>
                </c:pt>
                <c:pt idx="18">
                  <c:v>0.19889999999999999</c:v>
                </c:pt>
              </c:numCache>
            </c:numRef>
          </c:val>
          <c:smooth val="0"/>
          <c:extLst xmlns:c16r2="http://schemas.microsoft.com/office/drawing/2015/06/chart">
            <c:ext xmlns:c16="http://schemas.microsoft.com/office/drawing/2014/chart" uri="{C3380CC4-5D6E-409C-BE32-E72D297353CC}">
              <c16:uniqueId val="{00000000-2E42-4FB2-B0FE-85D83D6FC53E}"/>
            </c:ext>
          </c:extLst>
        </c:ser>
        <c:ser>
          <c:idx val="1"/>
          <c:order val="1"/>
          <c:tx>
            <c:strRef>
              <c:f>Sheet1!$C$1</c:f>
              <c:strCache>
                <c:ptCount val="1"/>
                <c:pt idx="0">
                  <c:v>Cell Only</c:v>
                </c:pt>
              </c:strCache>
            </c:strRef>
          </c:tx>
          <c:spPr>
            <a:ln w="28575" cap="rnd">
              <a:solidFill>
                <a:schemeClr val="accent2"/>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0%</c:formatCode>
                <c:ptCount val="19"/>
                <c:pt idx="0">
                  <c:v>5.0000000000000001E-4</c:v>
                </c:pt>
                <c:pt idx="1">
                  <c:v>8.9999999999999998E-4</c:v>
                </c:pt>
                <c:pt idx="2">
                  <c:v>1.4E-3</c:v>
                </c:pt>
                <c:pt idx="3">
                  <c:v>1.1999999999999999E-3</c:v>
                </c:pt>
                <c:pt idx="4">
                  <c:v>2.2000000000000001E-3</c:v>
                </c:pt>
                <c:pt idx="5">
                  <c:v>2.5000000000000001E-3</c:v>
                </c:pt>
                <c:pt idx="6">
                  <c:v>4.8999999999999998E-3</c:v>
                </c:pt>
                <c:pt idx="7">
                  <c:v>1.0699999999999999E-2</c:v>
                </c:pt>
                <c:pt idx="8">
                  <c:v>2.69E-2</c:v>
                </c:pt>
                <c:pt idx="9">
                  <c:v>4.7100000000000003E-2</c:v>
                </c:pt>
                <c:pt idx="10">
                  <c:v>6.8000000000000005E-2</c:v>
                </c:pt>
                <c:pt idx="11">
                  <c:v>9.2399999999999996E-2</c:v>
                </c:pt>
                <c:pt idx="12">
                  <c:v>0.12280000000000001</c:v>
                </c:pt>
                <c:pt idx="13">
                  <c:v>0.1638</c:v>
                </c:pt>
                <c:pt idx="14">
                  <c:v>0.1996</c:v>
                </c:pt>
                <c:pt idx="15">
                  <c:v>0.2384</c:v>
                </c:pt>
                <c:pt idx="16">
                  <c:v>0.28510000000000002</c:v>
                </c:pt>
                <c:pt idx="17">
                  <c:v>0.33119999999999999</c:v>
                </c:pt>
                <c:pt idx="18">
                  <c:v>0.3629</c:v>
                </c:pt>
              </c:numCache>
            </c:numRef>
          </c:val>
          <c:smooth val="0"/>
          <c:extLst xmlns:c16r2="http://schemas.microsoft.com/office/drawing/2015/06/chart">
            <c:ext xmlns:c16="http://schemas.microsoft.com/office/drawing/2014/chart" uri="{C3380CC4-5D6E-409C-BE32-E72D297353CC}">
              <c16:uniqueId val="{00000001-2E42-4FB2-B0FE-85D83D6FC53E}"/>
            </c:ext>
          </c:extLst>
        </c:ser>
        <c:ser>
          <c:idx val="2"/>
          <c:order val="2"/>
          <c:tx>
            <c:strRef>
              <c:f>Sheet1!$D$1</c:f>
              <c:strCache>
                <c:ptCount val="1"/>
                <c:pt idx="0">
                  <c:v>Both</c:v>
                </c:pt>
              </c:strCache>
            </c:strRef>
          </c:tx>
          <c:spPr>
            <a:ln w="28575" cap="rnd">
              <a:solidFill>
                <a:schemeClr val="accent3"/>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Sheet1!$D$2:$D$20</c:f>
              <c:numCache>
                <c:formatCode>0%</c:formatCode>
                <c:ptCount val="19"/>
                <c:pt idx="0">
                  <c:v>3.4000000000000002E-2</c:v>
                </c:pt>
                <c:pt idx="1">
                  <c:v>6.9500000000000006E-2</c:v>
                </c:pt>
                <c:pt idx="2">
                  <c:v>0.1014</c:v>
                </c:pt>
                <c:pt idx="3">
                  <c:v>0.13689999999999999</c:v>
                </c:pt>
                <c:pt idx="4">
                  <c:v>0.16420000000000001</c:v>
                </c:pt>
                <c:pt idx="5">
                  <c:v>0.19989999999999999</c:v>
                </c:pt>
                <c:pt idx="6">
                  <c:v>0.24990000000000001</c:v>
                </c:pt>
                <c:pt idx="7">
                  <c:v>0.37580000000000002</c:v>
                </c:pt>
                <c:pt idx="8">
                  <c:v>0.48</c:v>
                </c:pt>
                <c:pt idx="9">
                  <c:v>0.47549999999999998</c:v>
                </c:pt>
                <c:pt idx="10">
                  <c:v>0.47149999999999997</c:v>
                </c:pt>
                <c:pt idx="11">
                  <c:v>0.49049999999999999</c:v>
                </c:pt>
                <c:pt idx="12">
                  <c:v>0.4909</c:v>
                </c:pt>
                <c:pt idx="13">
                  <c:v>0.51259999999999994</c:v>
                </c:pt>
                <c:pt idx="14">
                  <c:v>0.49740000000000001</c:v>
                </c:pt>
                <c:pt idx="15">
                  <c:v>0.4859</c:v>
                </c:pt>
                <c:pt idx="16">
                  <c:v>0.47749999999999998</c:v>
                </c:pt>
                <c:pt idx="17">
                  <c:v>0.43680000000000002</c:v>
                </c:pt>
                <c:pt idx="18">
                  <c:v>0.43490000000000001</c:v>
                </c:pt>
              </c:numCache>
            </c:numRef>
          </c:val>
          <c:smooth val="0"/>
          <c:extLst xmlns:c16r2="http://schemas.microsoft.com/office/drawing/2015/06/chart">
            <c:ext xmlns:c16="http://schemas.microsoft.com/office/drawing/2014/chart" uri="{C3380CC4-5D6E-409C-BE32-E72D297353CC}">
              <c16:uniqueId val="{00000002-2E42-4FB2-B0FE-85D83D6FC53E}"/>
            </c:ext>
          </c:extLst>
        </c:ser>
        <c:dLbls>
          <c:showLegendKey val="0"/>
          <c:showVal val="0"/>
          <c:showCatName val="0"/>
          <c:showSerName val="0"/>
          <c:showPercent val="0"/>
          <c:showBubbleSize val="0"/>
        </c:dLbls>
        <c:smooth val="0"/>
        <c:axId val="239963608"/>
        <c:axId val="239965176"/>
      </c:lineChart>
      <c:catAx>
        <c:axId val="23996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65176"/>
        <c:crosses val="autoZero"/>
        <c:auto val="1"/>
        <c:lblAlgn val="ctr"/>
        <c:lblOffset val="100"/>
        <c:noMultiLvlLbl val="0"/>
      </c:catAx>
      <c:valAx>
        <c:axId val="2399651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963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altLang="en-US" sz="3200" b="1" dirty="0"/>
              <a:t>日本</a:t>
            </a:r>
            <a:endParaRPr lang="en-US" sz="3200" b="1" dirty="0"/>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378900049042841"/>
          <c:w val="0.97727272727272729"/>
          <c:h val="0.6897902687127262"/>
        </c:manualLayout>
      </c:layout>
      <c:pie3DChart>
        <c:varyColors val="1"/>
        <c:ser>
          <c:idx val="0"/>
          <c:order val="0"/>
          <c:tx>
            <c:strRef>
              <c:f>Sheet1!$B$1</c:f>
              <c:strCache>
                <c:ptCount val="1"/>
                <c:pt idx="0">
                  <c:v>11) How many hours per day, generally, are you on your phone?
</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A2F-47B4-A8B5-2D0789DEC64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A2F-47B4-A8B5-2D0789DEC64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A2F-47B4-A8B5-2D0789DEC64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A2F-47B4-A8B5-2D0789DEC64B}"/>
              </c:ext>
            </c:extLst>
          </c:dPt>
          <c:dPt>
            <c:idx val="4"/>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A2F-47B4-A8B5-2D0789DEC64B}"/>
              </c:ext>
            </c:extLst>
          </c:dPt>
          <c:dLbls>
            <c:dLbl>
              <c:idx val="0"/>
              <c:layout>
                <c:manualLayout>
                  <c:x val="2.2727272727272728E-2"/>
                  <c:y val="6.6055050643289051E-2"/>
                </c:manualLayout>
              </c:layout>
              <c:tx>
                <c:rich>
                  <a:bodyPr/>
                  <a:lstStyle/>
                  <a:p>
                    <a:fld id="{FF9A3AEA-3783-4AEB-8298-DFC30177689C}" type="CATEGORYNAME">
                      <a:rPr lang="ja-JP" altLang="en-US" sz="2000" b="1"/>
                      <a:pPr/>
                      <a:t>[CATEGORY NAME]</a:t>
                    </a:fld>
                    <a:r>
                      <a:rPr lang="ja-JP" altLang="en-US" sz="2000" baseline="0" dirty="0"/>
                      <a:t>
</a:t>
                    </a:r>
                    <a:fld id="{98925389-66A8-4CB1-AD94-7E79B986CE69}"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7A2F-47B4-A8B5-2D0789DEC64B}"/>
                </c:ext>
                <c:ext xmlns:c15="http://schemas.microsoft.com/office/drawing/2012/chart" uri="{CE6537A1-D6FC-4f65-9D91-7224C49458BB}">
                  <c15:layout/>
                  <c15:dlblFieldTable/>
                  <c15:showDataLabelsRange val="0"/>
                </c:ext>
              </c:extLst>
            </c:dLbl>
            <c:dLbl>
              <c:idx val="1"/>
              <c:layout>
                <c:manualLayout>
                  <c:x val="-9.5093462581883142E-2"/>
                  <c:y val="0.13517969852443612"/>
                </c:manualLayout>
              </c:layout>
              <c:tx>
                <c:rich>
                  <a:bodyPr/>
                  <a:lstStyle/>
                  <a:p>
                    <a:fld id="{0FFC40AD-0A49-4B08-AE25-3D3122101203}" type="CATEGORYNAME">
                      <a:rPr lang="ja-JP" altLang="en-US" sz="2000" b="1"/>
                      <a:pPr/>
                      <a:t>[CATEGORY NAME]</a:t>
                    </a:fld>
                    <a:r>
                      <a:rPr lang="ja-JP" altLang="en-US" sz="2000" baseline="0" dirty="0"/>
                      <a:t>
</a:t>
                    </a:r>
                    <a:fld id="{C2036997-D033-42CE-B6E8-79B19DF2C92B}"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7A2F-47B4-A8B5-2D0789DEC64B}"/>
                </c:ext>
                <c:ext xmlns:c15="http://schemas.microsoft.com/office/drawing/2012/chart" uri="{CE6537A1-D6FC-4f65-9D91-7224C49458BB}">
                  <c15:layout/>
                  <c15:dlblFieldTable/>
                  <c15:showDataLabelsRange val="0"/>
                </c:ext>
              </c:extLst>
            </c:dLbl>
            <c:dLbl>
              <c:idx val="2"/>
              <c:layout>
                <c:manualLayout>
                  <c:x val="-1.0244491497386355E-3"/>
                  <c:y val="-0.10164062581616862"/>
                </c:manualLayout>
              </c:layout>
              <c:tx>
                <c:rich>
                  <a:bodyPr/>
                  <a:lstStyle/>
                  <a:p>
                    <a:fld id="{83368742-1492-4F57-9B65-1AD911750FF0}" type="CATEGORYNAME">
                      <a:rPr lang="ja-JP" altLang="en-US" sz="2000" b="1"/>
                      <a:pPr/>
                      <a:t>[CATEGORY NAME]</a:t>
                    </a:fld>
                    <a:r>
                      <a:rPr lang="ja-JP" altLang="en-US" sz="2000" baseline="0" dirty="0"/>
                      <a:t>
</a:t>
                    </a:r>
                    <a:fld id="{4DB578AD-A37C-499C-8C0B-FBAABFAA873E}"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7A2F-47B4-A8B5-2D0789DEC64B}"/>
                </c:ext>
                <c:ext xmlns:c15="http://schemas.microsoft.com/office/drawing/2012/chart" uri="{CE6537A1-D6FC-4f65-9D91-7224C49458BB}">
                  <c15:layout/>
                  <c15:dlblFieldTable/>
                  <c15:showDataLabelsRange val="0"/>
                </c:ext>
              </c:extLst>
            </c:dLbl>
            <c:dLbl>
              <c:idx val="3"/>
              <c:layout>
                <c:manualLayout>
                  <c:x val="3.3057851239669381E-2"/>
                  <c:y val="-8.2568813304111349E-3"/>
                </c:manualLayout>
              </c:layout>
              <c:tx>
                <c:rich>
                  <a:bodyPr/>
                  <a:lstStyle/>
                  <a:p>
                    <a:fld id="{E61A2EBD-564A-4299-8217-06751E74921D}" type="CATEGORYNAME">
                      <a:rPr lang="zh-TW" altLang="en-US" sz="2000" b="1"/>
                      <a:pPr/>
                      <a:t>[CATEGORY NAME]</a:t>
                    </a:fld>
                    <a:r>
                      <a:rPr lang="zh-TW" altLang="en-US" sz="2000" baseline="0" dirty="0"/>
                      <a:t>
</a:t>
                    </a:r>
                    <a:fld id="{5B6D7BEC-31E6-45B9-93EF-E553E281E4AD}" type="PERCENTAGE">
                      <a:rPr lang="en-US" altLang="zh-TW" sz="2000" baseline="0"/>
                      <a:pPr/>
                      <a:t>[PERCENTAGE]</a:t>
                    </a:fld>
                    <a:endParaRPr lang="zh-TW"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7A2F-47B4-A8B5-2D0789DEC64B}"/>
                </c:ext>
                <c:ext xmlns:c15="http://schemas.microsoft.com/office/drawing/2012/chart" uri="{CE6537A1-D6FC-4f65-9D91-7224C49458BB}">
                  <c15:layout/>
                  <c15:dlblFieldTable/>
                  <c15:showDataLabelsRange val="0"/>
                </c:ext>
              </c:extLst>
            </c:dLbl>
            <c:dLbl>
              <c:idx val="4"/>
              <c:layout>
                <c:manualLayout>
                  <c:x val="-0.12405379474624495"/>
                  <c:y val="-1.2516638752262605E-3"/>
                </c:manualLayout>
              </c:layout>
              <c:tx>
                <c:rich>
                  <a:bodyPr/>
                  <a:lstStyle/>
                  <a:p>
                    <a:fld id="{71C1298D-72B2-4022-A589-1A6E97378E9B}" type="CATEGORYNAME">
                      <a:rPr lang="ja-JP" altLang="en-US" sz="2000" b="0"/>
                      <a:pPr/>
                      <a:t>[CATEGORY NAME]</a:t>
                    </a:fld>
                    <a:r>
                      <a:rPr lang="ja-JP" altLang="en-US" sz="2000" baseline="0" dirty="0"/>
                      <a:t>
</a:t>
                    </a:r>
                    <a:fld id="{D77D5BE9-903B-4117-8714-C213C4CBD3FF}" type="PERCENTAGE">
                      <a:rPr lang="en-US" altLang="ja-JP" sz="2000" baseline="0"/>
                      <a:pPr/>
                      <a:t>[PERCENTAGE]</a:t>
                    </a:fld>
                    <a:endParaRPr lang="ja-JP" altLang="en-US" sz="200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7A2F-47B4-A8B5-2D0789DEC64B}"/>
                </c:ext>
                <c:ext xmlns:c15="http://schemas.microsoft.com/office/drawing/2012/chart" uri="{CE6537A1-D6FC-4f65-9D91-7224C49458BB}">
                  <c15:layout>
                    <c:manualLayout>
                      <c:w val="0.24407877324158009"/>
                      <c:h val="0.20811365975281709"/>
                    </c:manualLayout>
                  </c15:layout>
                  <c15:dlblFieldTable/>
                  <c15:showDataLabelsRange val="0"/>
                </c:ext>
              </c:extLst>
            </c:dLbl>
            <c:spPr>
              <a:solidFill>
                <a:srgbClr val="FFFFFF"/>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０－２時間</c:v>
                </c:pt>
                <c:pt idx="1">
                  <c:v>３－５時間</c:v>
                </c:pt>
                <c:pt idx="2">
                  <c:v>６－８時間</c:v>
                </c:pt>
                <c:pt idx="3">
                  <c:v>９－１１時間</c:v>
                </c:pt>
                <c:pt idx="4">
                  <c:v>12時間以上</c:v>
                </c:pt>
              </c:strCache>
            </c:strRef>
          </c:cat>
          <c:val>
            <c:numRef>
              <c:f>Sheet1!$B$2:$B$6</c:f>
              <c:numCache>
                <c:formatCode>General</c:formatCode>
                <c:ptCount val="5"/>
                <c:pt idx="0">
                  <c:v>5</c:v>
                </c:pt>
                <c:pt idx="1">
                  <c:v>17</c:v>
                </c:pt>
                <c:pt idx="2">
                  <c:v>2</c:v>
                </c:pt>
                <c:pt idx="3">
                  <c:v>1</c:v>
                </c:pt>
                <c:pt idx="4">
                  <c:v>1</c:v>
                </c:pt>
              </c:numCache>
            </c:numRef>
          </c:val>
          <c:extLst xmlns:c16r2="http://schemas.microsoft.com/office/drawing/2015/06/chart">
            <c:ext xmlns:c16="http://schemas.microsoft.com/office/drawing/2014/chart" uri="{C3380CC4-5D6E-409C-BE32-E72D297353CC}">
              <c16:uniqueId val="{0000000A-7A2F-47B4-A8B5-2D0789DEC64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ja-JP" altLang="en-US" sz="3200" b="1" dirty="0">
                <a:solidFill>
                  <a:schemeClr val="tx1"/>
                </a:solidFill>
              </a:rPr>
              <a:t>アメリカ</a:t>
            </a:r>
            <a:endParaRPr lang="en-US" sz="3200" b="1" dirty="0">
              <a:solidFill>
                <a:schemeClr val="tx1"/>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ライン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0.15</c:v>
                </c:pt>
              </c:numCache>
            </c:numRef>
          </c:val>
          <c:extLst xmlns:c16r2="http://schemas.microsoft.com/office/drawing/2015/06/chart">
            <c:ext xmlns:c16="http://schemas.microsoft.com/office/drawing/2014/chart" uri="{C3380CC4-5D6E-409C-BE32-E72D297353CC}">
              <c16:uniqueId val="{00000000-5172-400A-BBE4-2F66909C9492}"/>
            </c:ext>
          </c:extLst>
        </c:ser>
        <c:ser>
          <c:idx val="1"/>
          <c:order val="1"/>
          <c:tx>
            <c:strRef>
              <c:f>Sheet1!$C$1</c:f>
              <c:strCache>
                <c:ptCount val="1"/>
                <c:pt idx="0">
                  <c:v>フェイスブック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xmlns:c16r2="http://schemas.microsoft.com/office/drawing/2015/06/chart">
            <c:ext xmlns:c16="http://schemas.microsoft.com/office/drawing/2014/chart" uri="{C3380CC4-5D6E-409C-BE32-E72D297353CC}">
              <c16:uniqueId val="{00000001-5172-400A-BBE4-2F66909C9492}"/>
            </c:ext>
          </c:extLst>
        </c:ser>
        <c:ser>
          <c:idx val="2"/>
          <c:order val="2"/>
          <c:tx>
            <c:strRef>
              <c:f>Sheet1!$D$1</c:f>
              <c:strCache>
                <c:ptCount val="1"/>
                <c:pt idx="0">
                  <c:v>テキストメッセージ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0.23</c:v>
                </c:pt>
              </c:numCache>
            </c:numRef>
          </c:val>
          <c:extLst xmlns:c16r2="http://schemas.microsoft.com/office/drawing/2015/06/chart">
            <c:ext xmlns:c16="http://schemas.microsoft.com/office/drawing/2014/chart" uri="{C3380CC4-5D6E-409C-BE32-E72D297353CC}">
              <c16:uniqueId val="{00000002-5172-400A-BBE4-2F66909C9492}"/>
            </c:ext>
          </c:extLst>
        </c:ser>
        <c:dLbls>
          <c:dLblPos val="outEnd"/>
          <c:showLegendKey val="0"/>
          <c:showVal val="1"/>
          <c:showCatName val="0"/>
          <c:showSerName val="0"/>
          <c:showPercent val="0"/>
          <c:showBubbleSize val="0"/>
        </c:dLbls>
        <c:gapWidth val="219"/>
        <c:overlap val="-27"/>
        <c:axId val="500667408"/>
        <c:axId val="500668192"/>
      </c:barChart>
      <c:catAx>
        <c:axId val="50066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668192"/>
        <c:crosses val="autoZero"/>
        <c:auto val="1"/>
        <c:lblAlgn val="ctr"/>
        <c:lblOffset val="100"/>
        <c:noMultiLvlLbl val="0"/>
      </c:catAx>
      <c:valAx>
        <c:axId val="50066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00667408"/>
        <c:crosses val="autoZero"/>
        <c:crossBetween val="between"/>
      </c:valAx>
      <c:spPr>
        <a:noFill/>
        <a:ln>
          <a:noFill/>
        </a:ln>
        <a:effectLst/>
      </c:spPr>
    </c:plotArea>
    <c:legend>
      <c:legendPos val="b"/>
      <c:layout>
        <c:manualLayout>
          <c:xMode val="edge"/>
          <c:yMode val="edge"/>
          <c:x val="0"/>
          <c:y val="0.87592329261463575"/>
          <c:w val="1"/>
          <c:h val="0.124076707385364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ja-JP" altLang="en-US" sz="3200" b="1" dirty="0">
                <a:solidFill>
                  <a:schemeClr val="tx1"/>
                </a:solidFill>
              </a:rPr>
              <a:t>日本</a:t>
            </a:r>
            <a:endParaRPr lang="en-US" sz="3200" b="1" dirty="0">
              <a:solidFill>
                <a:schemeClr val="tx1"/>
              </a:solidFill>
            </a:endParaRP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ライン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c:formatCode>
                <c:ptCount val="1"/>
                <c:pt idx="0">
                  <c:v>0.88500000000000001</c:v>
                </c:pt>
              </c:numCache>
            </c:numRef>
          </c:val>
          <c:extLst xmlns:c16r2="http://schemas.microsoft.com/office/drawing/2015/06/chart">
            <c:ext xmlns:c16="http://schemas.microsoft.com/office/drawing/2014/chart" uri="{C3380CC4-5D6E-409C-BE32-E72D297353CC}">
              <c16:uniqueId val="{00000000-4A2E-4358-9CB5-4B8E52360CD1}"/>
            </c:ext>
          </c:extLst>
        </c:ser>
        <c:ser>
          <c:idx val="1"/>
          <c:order val="1"/>
          <c:tx>
            <c:strRef>
              <c:f>Sheet1!$C$1</c:f>
              <c:strCache>
                <c:ptCount val="1"/>
                <c:pt idx="0">
                  <c:v>フェイスブック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3.7999999999999999E-2</c:v>
                </c:pt>
              </c:numCache>
            </c:numRef>
          </c:val>
          <c:extLst xmlns:c16r2="http://schemas.microsoft.com/office/drawing/2015/06/chart">
            <c:ext xmlns:c16="http://schemas.microsoft.com/office/drawing/2014/chart" uri="{C3380CC4-5D6E-409C-BE32-E72D297353CC}">
              <c16:uniqueId val="{00000001-4A2E-4358-9CB5-4B8E52360CD1}"/>
            </c:ext>
          </c:extLst>
        </c:ser>
        <c:ser>
          <c:idx val="2"/>
          <c:order val="2"/>
          <c:tx>
            <c:strRef>
              <c:f>Sheet1!$D$1</c:f>
              <c:strCache>
                <c:ptCount val="1"/>
                <c:pt idx="0">
                  <c:v>ツイッター</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3.7999999999999999E-2</c:v>
                </c:pt>
              </c:numCache>
            </c:numRef>
          </c:val>
          <c:extLst xmlns:c16r2="http://schemas.microsoft.com/office/drawing/2015/06/chart">
            <c:ext xmlns:c16="http://schemas.microsoft.com/office/drawing/2014/chart" uri="{C3380CC4-5D6E-409C-BE32-E72D297353CC}">
              <c16:uniqueId val="{00000002-4A2E-4358-9CB5-4B8E52360CD1}"/>
            </c:ext>
          </c:extLst>
        </c:ser>
        <c:dLbls>
          <c:dLblPos val="outEnd"/>
          <c:showLegendKey val="0"/>
          <c:showVal val="1"/>
          <c:showCatName val="0"/>
          <c:showSerName val="0"/>
          <c:showPercent val="0"/>
          <c:showBubbleSize val="0"/>
        </c:dLbls>
        <c:gapWidth val="219"/>
        <c:overlap val="-27"/>
        <c:axId val="500672112"/>
        <c:axId val="500672504"/>
      </c:barChart>
      <c:catAx>
        <c:axId val="50067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672504"/>
        <c:crosses val="autoZero"/>
        <c:auto val="1"/>
        <c:lblAlgn val="ctr"/>
        <c:lblOffset val="100"/>
        <c:noMultiLvlLbl val="0"/>
      </c:catAx>
      <c:valAx>
        <c:axId val="500672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0672112"/>
        <c:crosses val="autoZero"/>
        <c:crossBetween val="between"/>
      </c:valAx>
      <c:spPr>
        <a:noFill/>
        <a:ln>
          <a:noFill/>
        </a:ln>
        <a:effectLst/>
      </c:spPr>
    </c:plotArea>
    <c:legend>
      <c:legendPos val="b"/>
      <c:layout>
        <c:manualLayout>
          <c:xMode val="edge"/>
          <c:yMode val="edge"/>
          <c:x val="1.5385222010007389E-3"/>
          <c:y val="0.90117785623672519"/>
          <c:w val="0.99692295559799848"/>
          <c:h val="8.48469876294192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18832020997375"/>
          <c:y val="3.0275224983713794E-2"/>
          <c:w val="0.69830651246719155"/>
          <c:h val="0.78528537379392127"/>
        </c:manualLayout>
      </c:layout>
      <c:barChart>
        <c:barDir val="bar"/>
        <c:grouping val="percentStacked"/>
        <c:varyColors val="0"/>
        <c:ser>
          <c:idx val="0"/>
          <c:order val="0"/>
          <c:tx>
            <c:strRef>
              <c:f>Sheet1!$B$1</c:f>
              <c:strCache>
                <c:ptCount val="1"/>
                <c:pt idx="0">
                  <c:v>強く同意する</c:v>
                </c:pt>
              </c:strCache>
            </c:strRef>
          </c:tx>
          <c:spPr>
            <a:solidFill>
              <a:schemeClr val="accent1"/>
            </a:solidFill>
            <a:ln>
              <a:noFill/>
            </a:ln>
            <a:effectLst/>
          </c:spPr>
          <c:invertIfNegative val="0"/>
          <c:cat>
            <c:strRef>
              <c:f>Sheet1!$A$2:$A$3</c:f>
              <c:strCache>
                <c:ptCount val="2"/>
                <c:pt idx="0">
                  <c:v>アメリカ</c:v>
                </c:pt>
                <c:pt idx="1">
                  <c:v>日本</c:v>
                </c:pt>
              </c:strCache>
            </c:strRef>
          </c:cat>
          <c:val>
            <c:numRef>
              <c:f>Sheet1!$B$2:$B$3</c:f>
              <c:numCache>
                <c:formatCode>General</c:formatCode>
                <c:ptCount val="2"/>
                <c:pt idx="0">
                  <c:v>4</c:v>
                </c:pt>
                <c:pt idx="1">
                  <c:v>6</c:v>
                </c:pt>
              </c:numCache>
            </c:numRef>
          </c:val>
          <c:extLst xmlns:c16r2="http://schemas.microsoft.com/office/drawing/2015/06/chart">
            <c:ext xmlns:c16="http://schemas.microsoft.com/office/drawing/2014/chart" uri="{C3380CC4-5D6E-409C-BE32-E72D297353CC}">
              <c16:uniqueId val="{00000000-6474-4CC5-807A-41EAF93DABA1}"/>
            </c:ext>
          </c:extLst>
        </c:ser>
        <c:ser>
          <c:idx val="1"/>
          <c:order val="1"/>
          <c:tx>
            <c:strRef>
              <c:f>Sheet1!$C$1</c:f>
              <c:strCache>
                <c:ptCount val="1"/>
                <c:pt idx="0">
                  <c:v>同意する</c:v>
                </c:pt>
              </c:strCache>
            </c:strRef>
          </c:tx>
          <c:spPr>
            <a:solidFill>
              <a:schemeClr val="accent2"/>
            </a:solidFill>
            <a:ln>
              <a:noFill/>
            </a:ln>
            <a:effectLst/>
          </c:spPr>
          <c:invertIfNegative val="0"/>
          <c:cat>
            <c:strRef>
              <c:f>Sheet1!$A$2:$A$3</c:f>
              <c:strCache>
                <c:ptCount val="2"/>
                <c:pt idx="0">
                  <c:v>アメリカ</c:v>
                </c:pt>
                <c:pt idx="1">
                  <c:v>日本</c:v>
                </c:pt>
              </c:strCache>
            </c:strRef>
          </c:cat>
          <c:val>
            <c:numRef>
              <c:f>Sheet1!$C$2:$C$3</c:f>
              <c:numCache>
                <c:formatCode>General</c:formatCode>
                <c:ptCount val="2"/>
                <c:pt idx="0">
                  <c:v>6</c:v>
                </c:pt>
                <c:pt idx="1">
                  <c:v>11</c:v>
                </c:pt>
              </c:numCache>
            </c:numRef>
          </c:val>
          <c:extLst xmlns:c16r2="http://schemas.microsoft.com/office/drawing/2015/06/chart">
            <c:ext xmlns:c16="http://schemas.microsoft.com/office/drawing/2014/chart" uri="{C3380CC4-5D6E-409C-BE32-E72D297353CC}">
              <c16:uniqueId val="{00000001-6474-4CC5-807A-41EAF93DABA1}"/>
            </c:ext>
          </c:extLst>
        </c:ser>
        <c:ser>
          <c:idx val="2"/>
          <c:order val="2"/>
          <c:tx>
            <c:strRef>
              <c:f>Sheet1!$D$1</c:f>
              <c:strCache>
                <c:ptCount val="1"/>
                <c:pt idx="0">
                  <c:v>どちらとも言えない</c:v>
                </c:pt>
              </c:strCache>
            </c:strRef>
          </c:tx>
          <c:spPr>
            <a:solidFill>
              <a:schemeClr val="accent3"/>
            </a:solidFill>
            <a:ln>
              <a:noFill/>
            </a:ln>
            <a:effectLst/>
          </c:spPr>
          <c:invertIfNegative val="0"/>
          <c:cat>
            <c:strRef>
              <c:f>Sheet1!$A$2:$A$3</c:f>
              <c:strCache>
                <c:ptCount val="2"/>
                <c:pt idx="0">
                  <c:v>アメリカ</c:v>
                </c:pt>
                <c:pt idx="1">
                  <c:v>日本</c:v>
                </c:pt>
              </c:strCache>
            </c:strRef>
          </c:cat>
          <c:val>
            <c:numRef>
              <c:f>Sheet1!$D$2:$D$3</c:f>
              <c:numCache>
                <c:formatCode>General</c:formatCode>
                <c:ptCount val="2"/>
                <c:pt idx="0">
                  <c:v>9</c:v>
                </c:pt>
                <c:pt idx="1">
                  <c:v>5</c:v>
                </c:pt>
              </c:numCache>
            </c:numRef>
          </c:val>
          <c:extLst xmlns:c16r2="http://schemas.microsoft.com/office/drawing/2015/06/chart">
            <c:ext xmlns:c16="http://schemas.microsoft.com/office/drawing/2014/chart" uri="{C3380CC4-5D6E-409C-BE32-E72D297353CC}">
              <c16:uniqueId val="{00000002-6474-4CC5-807A-41EAF93DABA1}"/>
            </c:ext>
          </c:extLst>
        </c:ser>
        <c:ser>
          <c:idx val="3"/>
          <c:order val="3"/>
          <c:tx>
            <c:strRef>
              <c:f>Sheet1!$E$1</c:f>
              <c:strCache>
                <c:ptCount val="1"/>
                <c:pt idx="0">
                  <c:v>同意しない</c:v>
                </c:pt>
              </c:strCache>
            </c:strRef>
          </c:tx>
          <c:spPr>
            <a:solidFill>
              <a:schemeClr val="accent4"/>
            </a:solidFill>
            <a:ln>
              <a:noFill/>
            </a:ln>
            <a:effectLst/>
          </c:spPr>
          <c:invertIfNegative val="0"/>
          <c:cat>
            <c:strRef>
              <c:f>Sheet1!$A$2:$A$3</c:f>
              <c:strCache>
                <c:ptCount val="2"/>
                <c:pt idx="0">
                  <c:v>アメリカ</c:v>
                </c:pt>
                <c:pt idx="1">
                  <c:v>日本</c:v>
                </c:pt>
              </c:strCache>
            </c:strRef>
          </c:cat>
          <c:val>
            <c:numRef>
              <c:f>Sheet1!$E$2:$E$3</c:f>
              <c:numCache>
                <c:formatCode>General</c:formatCode>
                <c:ptCount val="2"/>
                <c:pt idx="0">
                  <c:v>7</c:v>
                </c:pt>
                <c:pt idx="1">
                  <c:v>3</c:v>
                </c:pt>
              </c:numCache>
            </c:numRef>
          </c:val>
          <c:extLst xmlns:c16r2="http://schemas.microsoft.com/office/drawing/2015/06/chart">
            <c:ext xmlns:c16="http://schemas.microsoft.com/office/drawing/2014/chart" uri="{C3380CC4-5D6E-409C-BE32-E72D297353CC}">
              <c16:uniqueId val="{00000003-6474-4CC5-807A-41EAF93DABA1}"/>
            </c:ext>
          </c:extLst>
        </c:ser>
        <c:ser>
          <c:idx val="4"/>
          <c:order val="4"/>
          <c:tx>
            <c:strRef>
              <c:f>Sheet1!$F$1</c:f>
              <c:strCache>
                <c:ptCount val="1"/>
                <c:pt idx="0">
                  <c:v>全く同意しない</c:v>
                </c:pt>
              </c:strCache>
            </c:strRef>
          </c:tx>
          <c:spPr>
            <a:solidFill>
              <a:schemeClr val="accent5"/>
            </a:solidFill>
            <a:ln>
              <a:noFill/>
            </a:ln>
            <a:effectLst/>
          </c:spPr>
          <c:invertIfNegative val="0"/>
          <c:cat>
            <c:strRef>
              <c:f>Sheet1!$A$2:$A$3</c:f>
              <c:strCache>
                <c:ptCount val="2"/>
                <c:pt idx="0">
                  <c:v>アメリカ</c:v>
                </c:pt>
                <c:pt idx="1">
                  <c:v>日本</c:v>
                </c:pt>
              </c:strCache>
            </c:strRef>
          </c:cat>
          <c:val>
            <c:numRef>
              <c:f>Sheet1!$F$2:$F$3</c:f>
              <c:numCache>
                <c:formatCode>General</c:formatCode>
                <c:ptCount val="2"/>
                <c:pt idx="0">
                  <c:v>4</c:v>
                </c:pt>
                <c:pt idx="1">
                  <c:v>1</c:v>
                </c:pt>
              </c:numCache>
            </c:numRef>
          </c:val>
          <c:extLst xmlns:c16r2="http://schemas.microsoft.com/office/drawing/2015/06/chart">
            <c:ext xmlns:c16="http://schemas.microsoft.com/office/drawing/2014/chart" uri="{C3380CC4-5D6E-409C-BE32-E72D297353CC}">
              <c16:uniqueId val="{00000004-6474-4CC5-807A-41EAF93DABA1}"/>
            </c:ext>
          </c:extLst>
        </c:ser>
        <c:dLbls>
          <c:showLegendKey val="0"/>
          <c:showVal val="0"/>
          <c:showCatName val="0"/>
          <c:showSerName val="0"/>
          <c:showPercent val="0"/>
          <c:showBubbleSize val="0"/>
        </c:dLbls>
        <c:gapWidth val="150"/>
        <c:overlap val="100"/>
        <c:axId val="498377816"/>
        <c:axId val="498379384"/>
      </c:barChart>
      <c:catAx>
        <c:axId val="498377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79384"/>
        <c:crosses val="autoZero"/>
        <c:auto val="1"/>
        <c:lblAlgn val="ctr"/>
        <c:lblOffset val="100"/>
        <c:noMultiLvlLbl val="0"/>
      </c:catAx>
      <c:valAx>
        <c:axId val="498379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98377816"/>
        <c:crosses val="autoZero"/>
        <c:crossBetween val="between"/>
      </c:valAx>
      <c:spPr>
        <a:noFill/>
        <a:ln>
          <a:noFill/>
        </a:ln>
        <a:effectLst/>
      </c:spPr>
    </c:plotArea>
    <c:legend>
      <c:legendPos val="b"/>
      <c:layout>
        <c:manualLayout>
          <c:xMode val="edge"/>
          <c:yMode val="edge"/>
          <c:x val="0"/>
          <c:y val="2.8448309116765273E-3"/>
          <c:w val="0.2118780347769029"/>
          <c:h val="0.99165058272764828"/>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ja-JP" altLang="en-US" sz="3200" b="1" dirty="0">
                <a:solidFill>
                  <a:schemeClr val="tx1"/>
                </a:solidFill>
              </a:rPr>
              <a:t>アメリカ</a:t>
            </a:r>
            <a:endParaRPr lang="en-US" sz="3200" b="1" dirty="0">
              <a:solidFill>
                <a:schemeClr val="tx1"/>
              </a:solidFill>
            </a:endParaRPr>
          </a:p>
        </c:rich>
      </c:tx>
      <c:layout>
        <c:manualLayout>
          <c:xMode val="edge"/>
          <c:yMode val="edge"/>
          <c:x val="0.20182291666666666"/>
          <c:y val="0"/>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708497375328084E-2"/>
          <c:y val="0.10197490054309249"/>
          <c:w val="0.42124967191601043"/>
          <c:h val="0.50044115947770684"/>
        </c:manualLayout>
      </c:layout>
      <c:bar3DChart>
        <c:barDir val="col"/>
        <c:grouping val="percentStacked"/>
        <c:varyColors val="0"/>
        <c:ser>
          <c:idx val="0"/>
          <c:order val="0"/>
          <c:tx>
            <c:strRef>
              <c:f>Sheet1!$B$1</c:f>
              <c:strCache>
                <c:ptCount val="1"/>
                <c:pt idx="0">
                  <c:v>いつも</c:v>
                </c:pt>
              </c:strCache>
            </c:strRef>
          </c:tx>
          <c:spPr>
            <a:solidFill>
              <a:schemeClr val="accent1"/>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Sheet1!$B$2:$B$6</c:f>
              <c:numCache>
                <c:formatCode>General</c:formatCode>
                <c:ptCount val="5"/>
                <c:pt idx="0">
                  <c:v>8</c:v>
                </c:pt>
                <c:pt idx="1">
                  <c:v>11</c:v>
                </c:pt>
                <c:pt idx="2">
                  <c:v>17</c:v>
                </c:pt>
                <c:pt idx="3">
                  <c:v>14</c:v>
                </c:pt>
                <c:pt idx="4">
                  <c:v>1</c:v>
                </c:pt>
              </c:numCache>
            </c:numRef>
          </c:val>
          <c:extLst xmlns:c16r2="http://schemas.microsoft.com/office/drawing/2015/06/chart">
            <c:ext xmlns:c16="http://schemas.microsoft.com/office/drawing/2014/chart" uri="{C3380CC4-5D6E-409C-BE32-E72D297353CC}">
              <c16:uniqueId val="{00000000-C040-4451-A3FB-1DE95C1E98EA}"/>
            </c:ext>
          </c:extLst>
        </c:ser>
        <c:ser>
          <c:idx val="1"/>
          <c:order val="1"/>
          <c:tx>
            <c:strRef>
              <c:f>Sheet1!$C$1</c:f>
              <c:strCache>
                <c:ptCount val="1"/>
                <c:pt idx="0">
                  <c:v>よく</c:v>
                </c:pt>
              </c:strCache>
            </c:strRef>
          </c:tx>
          <c:spPr>
            <a:solidFill>
              <a:schemeClr val="accent2"/>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Sheet1!$C$2:$C$6</c:f>
              <c:numCache>
                <c:formatCode>General</c:formatCode>
                <c:ptCount val="5"/>
                <c:pt idx="0">
                  <c:v>5</c:v>
                </c:pt>
                <c:pt idx="1">
                  <c:v>9</c:v>
                </c:pt>
                <c:pt idx="2">
                  <c:v>9</c:v>
                </c:pt>
                <c:pt idx="3">
                  <c:v>10</c:v>
                </c:pt>
                <c:pt idx="4">
                  <c:v>7</c:v>
                </c:pt>
              </c:numCache>
            </c:numRef>
          </c:val>
          <c:extLst xmlns:c16r2="http://schemas.microsoft.com/office/drawing/2015/06/chart">
            <c:ext xmlns:c16="http://schemas.microsoft.com/office/drawing/2014/chart" uri="{C3380CC4-5D6E-409C-BE32-E72D297353CC}">
              <c16:uniqueId val="{00000001-C040-4451-A3FB-1DE95C1E98EA}"/>
            </c:ext>
          </c:extLst>
        </c:ser>
        <c:ser>
          <c:idx val="2"/>
          <c:order val="2"/>
          <c:tx>
            <c:strRef>
              <c:f>Sheet1!$D$1</c:f>
              <c:strCache>
                <c:ptCount val="1"/>
                <c:pt idx="0">
                  <c:v>時々</c:v>
                </c:pt>
              </c:strCache>
            </c:strRef>
          </c:tx>
          <c:spPr>
            <a:solidFill>
              <a:schemeClr val="accent3"/>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Sheet1!$D$2:$D$6</c:f>
              <c:numCache>
                <c:formatCode>General</c:formatCode>
                <c:ptCount val="5"/>
                <c:pt idx="0">
                  <c:v>10</c:v>
                </c:pt>
                <c:pt idx="1">
                  <c:v>7</c:v>
                </c:pt>
                <c:pt idx="2">
                  <c:v>3</c:v>
                </c:pt>
                <c:pt idx="3">
                  <c:v>3</c:v>
                </c:pt>
                <c:pt idx="4">
                  <c:v>10</c:v>
                </c:pt>
              </c:numCache>
            </c:numRef>
          </c:val>
          <c:extLst xmlns:c16r2="http://schemas.microsoft.com/office/drawing/2015/06/chart">
            <c:ext xmlns:c16="http://schemas.microsoft.com/office/drawing/2014/chart" uri="{C3380CC4-5D6E-409C-BE32-E72D297353CC}">
              <c16:uniqueId val="{00000002-C040-4451-A3FB-1DE95C1E98EA}"/>
            </c:ext>
          </c:extLst>
        </c:ser>
        <c:ser>
          <c:idx val="3"/>
          <c:order val="3"/>
          <c:tx>
            <c:strRef>
              <c:f>Sheet1!$E$1</c:f>
              <c:strCache>
                <c:ptCount val="1"/>
                <c:pt idx="0">
                  <c:v>あまり</c:v>
                </c:pt>
              </c:strCache>
            </c:strRef>
          </c:tx>
          <c:spPr>
            <a:solidFill>
              <a:schemeClr val="accent4"/>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Sheet1!$E$2:$E$6</c:f>
              <c:numCache>
                <c:formatCode>General</c:formatCode>
                <c:ptCount val="5"/>
                <c:pt idx="0">
                  <c:v>4</c:v>
                </c:pt>
                <c:pt idx="1">
                  <c:v>3</c:v>
                </c:pt>
                <c:pt idx="2">
                  <c:v>1</c:v>
                </c:pt>
                <c:pt idx="3">
                  <c:v>2</c:v>
                </c:pt>
                <c:pt idx="4">
                  <c:v>6</c:v>
                </c:pt>
              </c:numCache>
            </c:numRef>
          </c:val>
          <c:extLst xmlns:c16r2="http://schemas.microsoft.com/office/drawing/2015/06/chart">
            <c:ext xmlns:c16="http://schemas.microsoft.com/office/drawing/2014/chart" uri="{C3380CC4-5D6E-409C-BE32-E72D297353CC}">
              <c16:uniqueId val="{00000003-C040-4451-A3FB-1DE95C1E98EA}"/>
            </c:ext>
          </c:extLst>
        </c:ser>
        <c:ser>
          <c:idx val="4"/>
          <c:order val="4"/>
          <c:tx>
            <c:strRef>
              <c:f>Sheet1!$F$1</c:f>
              <c:strCache>
                <c:ptCount val="1"/>
                <c:pt idx="0">
                  <c:v>全く</c:v>
                </c:pt>
              </c:strCache>
            </c:strRef>
          </c:tx>
          <c:spPr>
            <a:solidFill>
              <a:schemeClr val="accent5"/>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Sheet1!$F$2:$F$6</c:f>
              <c:numCache>
                <c:formatCode>General</c:formatCode>
                <c:ptCount val="5"/>
                <c:pt idx="0">
                  <c:v>3</c:v>
                </c:pt>
                <c:pt idx="1">
                  <c:v>0</c:v>
                </c:pt>
                <c:pt idx="2">
                  <c:v>0</c:v>
                </c:pt>
                <c:pt idx="3">
                  <c:v>1</c:v>
                </c:pt>
                <c:pt idx="4">
                  <c:v>6</c:v>
                </c:pt>
              </c:numCache>
            </c:numRef>
          </c:val>
          <c:extLst xmlns:c16r2="http://schemas.microsoft.com/office/drawing/2015/06/chart">
            <c:ext xmlns:c16="http://schemas.microsoft.com/office/drawing/2014/chart" uri="{C3380CC4-5D6E-409C-BE32-E72D297353CC}">
              <c16:uniqueId val="{00000004-C040-4451-A3FB-1DE95C1E98EA}"/>
            </c:ext>
          </c:extLst>
        </c:ser>
        <c:dLbls>
          <c:showLegendKey val="0"/>
          <c:showVal val="0"/>
          <c:showCatName val="0"/>
          <c:showSerName val="0"/>
          <c:showPercent val="0"/>
          <c:showBubbleSize val="0"/>
        </c:dLbls>
        <c:gapWidth val="150"/>
        <c:shape val="box"/>
        <c:axId val="498371152"/>
        <c:axId val="498373112"/>
        <c:axId val="0"/>
      </c:bar3DChart>
      <c:catAx>
        <c:axId val="498371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8373112"/>
        <c:crosses val="autoZero"/>
        <c:auto val="1"/>
        <c:lblAlgn val="ctr"/>
        <c:lblOffset val="100"/>
        <c:noMultiLvlLbl val="0"/>
      </c:catAx>
      <c:valAx>
        <c:axId val="498373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8371152"/>
        <c:crosses val="autoZero"/>
        <c:crossBetween val="between"/>
      </c:valAx>
      <c:spPr>
        <a:noFill/>
        <a:ln>
          <a:noFill/>
        </a:ln>
        <a:effectLst/>
      </c:spPr>
    </c:plotArea>
    <c:legend>
      <c:legendPos val="b"/>
      <c:layout>
        <c:manualLayout>
          <c:xMode val="edge"/>
          <c:yMode val="edge"/>
          <c:x val="0.89624753937007873"/>
          <c:y val="3.2275004539526905E-2"/>
          <c:w val="0.10193085629921259"/>
          <c:h val="0.91531409399296781"/>
        </c:manualLayout>
      </c:layout>
      <c:overlay val="0"/>
      <c:spPr>
        <a:noFill/>
        <a:ln w="28575">
          <a:solidFill>
            <a:srgbClr val="FFFFFF"/>
          </a:solid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r>
              <a:rPr lang="ja-JP" altLang="en-US" sz="3200" b="1" dirty="0">
                <a:solidFill>
                  <a:schemeClr val="tx1"/>
                </a:solidFill>
              </a:rPr>
              <a:t>日本</a:t>
            </a:r>
            <a:endParaRPr lang="en-US" sz="3200" b="1" dirty="0">
              <a:solidFill>
                <a:schemeClr val="tx1"/>
              </a:solidFill>
            </a:endParaRPr>
          </a:p>
        </c:rich>
      </c:tx>
      <c:layout>
        <c:manualLayout>
          <c:xMode val="edge"/>
          <c:yMode val="edge"/>
          <c:x val="0.42708324920923341"/>
          <c:y val="0"/>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83367877849062"/>
          <c:y val="8.3631085029465674E-2"/>
          <c:w val="0.87124965079554639"/>
          <c:h val="0.56393841021792601"/>
        </c:manualLayout>
      </c:layout>
      <c:bar3DChart>
        <c:barDir val="col"/>
        <c:grouping val="percentStacked"/>
        <c:varyColors val="0"/>
        <c:ser>
          <c:idx val="0"/>
          <c:order val="0"/>
          <c:tx>
            <c:strRef>
              <c:f>Sheet1!$B$1</c:f>
              <c:strCache>
                <c:ptCount val="1"/>
                <c:pt idx="0">
                  <c:v>いつも</c:v>
                </c:pt>
              </c:strCache>
            </c:strRef>
          </c:tx>
          <c:spPr>
            <a:solidFill>
              <a:schemeClr val="accent1"/>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Sheet1!$B$2:$B$6</c:f>
              <c:numCache>
                <c:formatCode>General</c:formatCode>
                <c:ptCount val="5"/>
                <c:pt idx="0">
                  <c:v>5</c:v>
                </c:pt>
                <c:pt idx="1">
                  <c:v>7</c:v>
                </c:pt>
                <c:pt idx="2">
                  <c:v>19</c:v>
                </c:pt>
                <c:pt idx="3">
                  <c:v>20</c:v>
                </c:pt>
                <c:pt idx="4">
                  <c:v>4</c:v>
                </c:pt>
              </c:numCache>
            </c:numRef>
          </c:val>
          <c:extLst xmlns:c16r2="http://schemas.microsoft.com/office/drawing/2015/06/chart">
            <c:ext xmlns:c16="http://schemas.microsoft.com/office/drawing/2014/chart" uri="{C3380CC4-5D6E-409C-BE32-E72D297353CC}">
              <c16:uniqueId val="{00000000-A7EE-4CF5-B46E-384CD9B6D6AF}"/>
            </c:ext>
          </c:extLst>
        </c:ser>
        <c:ser>
          <c:idx val="1"/>
          <c:order val="1"/>
          <c:tx>
            <c:strRef>
              <c:f>Sheet1!$C$1</c:f>
              <c:strCache>
                <c:ptCount val="1"/>
                <c:pt idx="0">
                  <c:v>よく</c:v>
                </c:pt>
              </c:strCache>
            </c:strRef>
          </c:tx>
          <c:spPr>
            <a:solidFill>
              <a:schemeClr val="accent2"/>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Sheet1!$C$2:$C$6</c:f>
              <c:numCache>
                <c:formatCode>General</c:formatCode>
                <c:ptCount val="5"/>
                <c:pt idx="0">
                  <c:v>8</c:v>
                </c:pt>
                <c:pt idx="1">
                  <c:v>8</c:v>
                </c:pt>
                <c:pt idx="2">
                  <c:v>5</c:v>
                </c:pt>
                <c:pt idx="3">
                  <c:v>2</c:v>
                </c:pt>
                <c:pt idx="4">
                  <c:v>3</c:v>
                </c:pt>
              </c:numCache>
            </c:numRef>
          </c:val>
          <c:extLst xmlns:c16r2="http://schemas.microsoft.com/office/drawing/2015/06/chart">
            <c:ext xmlns:c16="http://schemas.microsoft.com/office/drawing/2014/chart" uri="{C3380CC4-5D6E-409C-BE32-E72D297353CC}">
              <c16:uniqueId val="{00000001-A7EE-4CF5-B46E-384CD9B6D6AF}"/>
            </c:ext>
          </c:extLst>
        </c:ser>
        <c:ser>
          <c:idx val="2"/>
          <c:order val="2"/>
          <c:tx>
            <c:strRef>
              <c:f>Sheet1!$D$1</c:f>
              <c:strCache>
                <c:ptCount val="1"/>
                <c:pt idx="0">
                  <c:v>時々</c:v>
                </c:pt>
              </c:strCache>
            </c:strRef>
          </c:tx>
          <c:spPr>
            <a:solidFill>
              <a:schemeClr val="accent3"/>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Sheet1!$D$2:$D$6</c:f>
              <c:numCache>
                <c:formatCode>General</c:formatCode>
                <c:ptCount val="5"/>
                <c:pt idx="0">
                  <c:v>5</c:v>
                </c:pt>
                <c:pt idx="1">
                  <c:v>7</c:v>
                </c:pt>
                <c:pt idx="2">
                  <c:v>1</c:v>
                </c:pt>
                <c:pt idx="3">
                  <c:v>3</c:v>
                </c:pt>
                <c:pt idx="4">
                  <c:v>3</c:v>
                </c:pt>
              </c:numCache>
            </c:numRef>
          </c:val>
          <c:extLst xmlns:c16r2="http://schemas.microsoft.com/office/drawing/2015/06/chart">
            <c:ext xmlns:c16="http://schemas.microsoft.com/office/drawing/2014/chart" uri="{C3380CC4-5D6E-409C-BE32-E72D297353CC}">
              <c16:uniqueId val="{00000002-A7EE-4CF5-B46E-384CD9B6D6AF}"/>
            </c:ext>
          </c:extLst>
        </c:ser>
        <c:ser>
          <c:idx val="3"/>
          <c:order val="3"/>
          <c:tx>
            <c:strRef>
              <c:f>Sheet1!$E$1</c:f>
              <c:strCache>
                <c:ptCount val="1"/>
                <c:pt idx="0">
                  <c:v>あまり</c:v>
                </c:pt>
              </c:strCache>
            </c:strRef>
          </c:tx>
          <c:spPr>
            <a:solidFill>
              <a:schemeClr val="accent4"/>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Sheet1!$E$2:$E$6</c:f>
              <c:numCache>
                <c:formatCode>General</c:formatCode>
                <c:ptCount val="5"/>
                <c:pt idx="0">
                  <c:v>4</c:v>
                </c:pt>
                <c:pt idx="1">
                  <c:v>1</c:v>
                </c:pt>
                <c:pt idx="2">
                  <c:v>0</c:v>
                </c:pt>
                <c:pt idx="3">
                  <c:v>0</c:v>
                </c:pt>
                <c:pt idx="4">
                  <c:v>3</c:v>
                </c:pt>
              </c:numCache>
            </c:numRef>
          </c:val>
          <c:extLst xmlns:c16r2="http://schemas.microsoft.com/office/drawing/2015/06/chart">
            <c:ext xmlns:c16="http://schemas.microsoft.com/office/drawing/2014/chart" uri="{C3380CC4-5D6E-409C-BE32-E72D297353CC}">
              <c16:uniqueId val="{00000003-A7EE-4CF5-B46E-384CD9B6D6AF}"/>
            </c:ext>
          </c:extLst>
        </c:ser>
        <c:ser>
          <c:idx val="4"/>
          <c:order val="4"/>
          <c:tx>
            <c:strRef>
              <c:f>Sheet1!$F$1</c:f>
              <c:strCache>
                <c:ptCount val="1"/>
                <c:pt idx="0">
                  <c:v>全く</c:v>
                </c:pt>
              </c:strCache>
            </c:strRef>
          </c:tx>
          <c:spPr>
            <a:solidFill>
              <a:schemeClr val="accent5"/>
            </a:solidFill>
            <a:ln>
              <a:noFill/>
            </a:ln>
            <a:effectLst/>
            <a:sp3d/>
          </c:spPr>
          <c:invertIfNegative val="0"/>
          <c:cat>
            <c:strRef>
              <c:f>Sheet1!$A$2:$A$6</c:f>
              <c:strCache>
                <c:ptCount val="5"/>
                <c:pt idx="0">
                  <c:v>仕事 </c:v>
                </c:pt>
                <c:pt idx="1">
                  <c:v>学校 </c:v>
                </c:pt>
                <c:pt idx="2">
                  <c:v>リラクゼーション </c:v>
                </c:pt>
                <c:pt idx="3">
                  <c:v>ソーシャルメディア </c:v>
                </c:pt>
                <c:pt idx="4">
                  <c:v>ゲーム </c:v>
                </c:pt>
              </c:strCache>
            </c:strRef>
          </c:cat>
          <c:val>
            <c:numRef>
              <c:f>Sheet1!$F$2:$F$6</c:f>
              <c:numCache>
                <c:formatCode>General</c:formatCode>
                <c:ptCount val="5"/>
                <c:pt idx="0">
                  <c:v>4</c:v>
                </c:pt>
                <c:pt idx="1">
                  <c:v>3</c:v>
                </c:pt>
                <c:pt idx="2">
                  <c:v>1</c:v>
                </c:pt>
                <c:pt idx="3">
                  <c:v>1</c:v>
                </c:pt>
                <c:pt idx="4">
                  <c:v>13</c:v>
                </c:pt>
              </c:numCache>
            </c:numRef>
          </c:val>
          <c:extLst xmlns:c16r2="http://schemas.microsoft.com/office/drawing/2015/06/chart">
            <c:ext xmlns:c16="http://schemas.microsoft.com/office/drawing/2014/chart" uri="{C3380CC4-5D6E-409C-BE32-E72D297353CC}">
              <c16:uniqueId val="{00000004-A7EE-4CF5-B46E-384CD9B6D6AF}"/>
            </c:ext>
          </c:extLst>
        </c:ser>
        <c:dLbls>
          <c:showLegendKey val="0"/>
          <c:showVal val="0"/>
          <c:showCatName val="0"/>
          <c:showSerName val="0"/>
          <c:showPercent val="0"/>
          <c:showBubbleSize val="0"/>
        </c:dLbls>
        <c:gapWidth val="150"/>
        <c:shape val="box"/>
        <c:axId val="500669760"/>
        <c:axId val="500671328"/>
        <c:axId val="0"/>
      </c:bar3DChart>
      <c:catAx>
        <c:axId val="500669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00671328"/>
        <c:crosses val="autoZero"/>
        <c:auto val="1"/>
        <c:lblAlgn val="ctr"/>
        <c:lblOffset val="100"/>
        <c:noMultiLvlLbl val="0"/>
      </c:catAx>
      <c:valAx>
        <c:axId val="500671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0066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アメリカ</a:t>
            </a:r>
            <a:endParaRPr lang="en-US" sz="3200" dirty="0">
              <a:solidFill>
                <a:schemeClr val="tx1"/>
              </a:solidFill>
            </a:endParaRPr>
          </a:p>
        </c:rich>
      </c:tx>
      <c:layout>
        <c:manualLayout>
          <c:xMode val="edge"/>
          <c:yMode val="edge"/>
          <c:x val="0.21979166666666666"/>
          <c:y val="1.4554333696109333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916830708661419E-2"/>
          <c:y val="0.13490895669291339"/>
          <c:w val="0.42312483595800526"/>
          <c:h val="0.48576771653543305"/>
        </c:manualLayout>
      </c:layout>
      <c:bar3DChart>
        <c:barDir val="col"/>
        <c:grouping val="percentStacked"/>
        <c:varyColors val="0"/>
        <c:ser>
          <c:idx val="0"/>
          <c:order val="0"/>
          <c:tx>
            <c:strRef>
              <c:f>Sheet1!$B$1</c:f>
              <c:strCache>
                <c:ptCount val="1"/>
                <c:pt idx="0">
                  <c:v>いつも</c:v>
                </c:pt>
              </c:strCache>
            </c:strRef>
          </c:tx>
          <c:spPr>
            <a:solidFill>
              <a:schemeClr val="accent1"/>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Sheet1!$B$2:$B$7</c:f>
              <c:numCache>
                <c:formatCode>General</c:formatCode>
                <c:ptCount val="6"/>
                <c:pt idx="0">
                  <c:v>4</c:v>
                </c:pt>
                <c:pt idx="1">
                  <c:v>15</c:v>
                </c:pt>
                <c:pt idx="2">
                  <c:v>11</c:v>
                </c:pt>
                <c:pt idx="3">
                  <c:v>4</c:v>
                </c:pt>
                <c:pt idx="4">
                  <c:v>5</c:v>
                </c:pt>
                <c:pt idx="5">
                  <c:v>0</c:v>
                </c:pt>
              </c:numCache>
            </c:numRef>
          </c:val>
          <c:extLst xmlns:c16r2="http://schemas.microsoft.com/office/drawing/2015/06/chart">
            <c:ext xmlns:c16="http://schemas.microsoft.com/office/drawing/2014/chart" uri="{C3380CC4-5D6E-409C-BE32-E72D297353CC}">
              <c16:uniqueId val="{00000000-0D11-49F6-ACBC-988F218573DD}"/>
            </c:ext>
          </c:extLst>
        </c:ser>
        <c:ser>
          <c:idx val="1"/>
          <c:order val="1"/>
          <c:tx>
            <c:strRef>
              <c:f>Sheet1!$C$1</c:f>
              <c:strCache>
                <c:ptCount val="1"/>
                <c:pt idx="0">
                  <c:v>よく</c:v>
                </c:pt>
              </c:strCache>
            </c:strRef>
          </c:tx>
          <c:spPr>
            <a:solidFill>
              <a:schemeClr val="accent2"/>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Sheet1!$C$2:$C$7</c:f>
              <c:numCache>
                <c:formatCode>General</c:formatCode>
                <c:ptCount val="6"/>
                <c:pt idx="0">
                  <c:v>2</c:v>
                </c:pt>
                <c:pt idx="1">
                  <c:v>5</c:v>
                </c:pt>
                <c:pt idx="2">
                  <c:v>12</c:v>
                </c:pt>
                <c:pt idx="3">
                  <c:v>5</c:v>
                </c:pt>
                <c:pt idx="4">
                  <c:v>6</c:v>
                </c:pt>
                <c:pt idx="5">
                  <c:v>0</c:v>
                </c:pt>
              </c:numCache>
            </c:numRef>
          </c:val>
          <c:extLst xmlns:c16r2="http://schemas.microsoft.com/office/drawing/2015/06/chart">
            <c:ext xmlns:c16="http://schemas.microsoft.com/office/drawing/2014/chart" uri="{C3380CC4-5D6E-409C-BE32-E72D297353CC}">
              <c16:uniqueId val="{00000001-0D11-49F6-ACBC-988F218573DD}"/>
            </c:ext>
          </c:extLst>
        </c:ser>
        <c:ser>
          <c:idx val="2"/>
          <c:order val="2"/>
          <c:tx>
            <c:strRef>
              <c:f>Sheet1!$D$1</c:f>
              <c:strCache>
                <c:ptCount val="1"/>
                <c:pt idx="0">
                  <c:v>時々</c:v>
                </c:pt>
              </c:strCache>
            </c:strRef>
          </c:tx>
          <c:spPr>
            <a:solidFill>
              <a:schemeClr val="accent3"/>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Sheet1!$D$2:$D$7</c:f>
              <c:numCache>
                <c:formatCode>General</c:formatCode>
                <c:ptCount val="6"/>
                <c:pt idx="0">
                  <c:v>11</c:v>
                </c:pt>
                <c:pt idx="1">
                  <c:v>8</c:v>
                </c:pt>
                <c:pt idx="2">
                  <c:v>4</c:v>
                </c:pt>
                <c:pt idx="3">
                  <c:v>6</c:v>
                </c:pt>
                <c:pt idx="4">
                  <c:v>4</c:v>
                </c:pt>
                <c:pt idx="5">
                  <c:v>5</c:v>
                </c:pt>
              </c:numCache>
            </c:numRef>
          </c:val>
          <c:extLst xmlns:c16r2="http://schemas.microsoft.com/office/drawing/2015/06/chart">
            <c:ext xmlns:c16="http://schemas.microsoft.com/office/drawing/2014/chart" uri="{C3380CC4-5D6E-409C-BE32-E72D297353CC}">
              <c16:uniqueId val="{00000002-0D11-49F6-ACBC-988F218573DD}"/>
            </c:ext>
          </c:extLst>
        </c:ser>
        <c:ser>
          <c:idx val="3"/>
          <c:order val="3"/>
          <c:tx>
            <c:strRef>
              <c:f>Sheet1!$E$1</c:f>
              <c:strCache>
                <c:ptCount val="1"/>
                <c:pt idx="0">
                  <c:v>あまり</c:v>
                </c:pt>
              </c:strCache>
            </c:strRef>
          </c:tx>
          <c:spPr>
            <a:solidFill>
              <a:schemeClr val="accent4"/>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Sheet1!$E$2:$E$7</c:f>
              <c:numCache>
                <c:formatCode>General</c:formatCode>
                <c:ptCount val="6"/>
                <c:pt idx="0">
                  <c:v>10</c:v>
                </c:pt>
                <c:pt idx="1">
                  <c:v>2</c:v>
                </c:pt>
                <c:pt idx="2">
                  <c:v>3</c:v>
                </c:pt>
                <c:pt idx="3">
                  <c:v>6</c:v>
                </c:pt>
                <c:pt idx="4">
                  <c:v>8</c:v>
                </c:pt>
                <c:pt idx="5">
                  <c:v>15</c:v>
                </c:pt>
              </c:numCache>
            </c:numRef>
          </c:val>
          <c:extLst xmlns:c16r2="http://schemas.microsoft.com/office/drawing/2015/06/chart">
            <c:ext xmlns:c16="http://schemas.microsoft.com/office/drawing/2014/chart" uri="{C3380CC4-5D6E-409C-BE32-E72D297353CC}">
              <c16:uniqueId val="{00000003-0D11-49F6-ACBC-988F218573DD}"/>
            </c:ext>
          </c:extLst>
        </c:ser>
        <c:ser>
          <c:idx val="4"/>
          <c:order val="4"/>
          <c:tx>
            <c:strRef>
              <c:f>Sheet1!$F$1</c:f>
              <c:strCache>
                <c:ptCount val="1"/>
                <c:pt idx="0">
                  <c:v>全く</c:v>
                </c:pt>
              </c:strCache>
            </c:strRef>
          </c:tx>
          <c:spPr>
            <a:solidFill>
              <a:schemeClr val="accent5"/>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Sheet1!$F$2:$F$7</c:f>
              <c:numCache>
                <c:formatCode>General</c:formatCode>
                <c:ptCount val="6"/>
                <c:pt idx="0">
                  <c:v>3</c:v>
                </c:pt>
                <c:pt idx="1">
                  <c:v>0</c:v>
                </c:pt>
                <c:pt idx="2">
                  <c:v>0</c:v>
                </c:pt>
                <c:pt idx="3">
                  <c:v>9</c:v>
                </c:pt>
                <c:pt idx="4">
                  <c:v>7</c:v>
                </c:pt>
                <c:pt idx="5">
                  <c:v>10</c:v>
                </c:pt>
              </c:numCache>
            </c:numRef>
          </c:val>
          <c:extLst xmlns:c16r2="http://schemas.microsoft.com/office/drawing/2015/06/chart">
            <c:ext xmlns:c16="http://schemas.microsoft.com/office/drawing/2014/chart" uri="{C3380CC4-5D6E-409C-BE32-E72D297353CC}">
              <c16:uniqueId val="{00000004-0D11-49F6-ACBC-988F218573DD}"/>
            </c:ext>
          </c:extLst>
        </c:ser>
        <c:dLbls>
          <c:showLegendKey val="0"/>
          <c:showVal val="0"/>
          <c:showCatName val="0"/>
          <c:showSerName val="0"/>
          <c:showPercent val="0"/>
          <c:showBubbleSize val="0"/>
        </c:dLbls>
        <c:gapWidth val="150"/>
        <c:shape val="box"/>
        <c:axId val="500665840"/>
        <c:axId val="497927392"/>
        <c:axId val="0"/>
      </c:bar3DChart>
      <c:catAx>
        <c:axId val="500665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97927392"/>
        <c:crosses val="autoZero"/>
        <c:auto val="1"/>
        <c:lblAlgn val="ctr"/>
        <c:lblOffset val="100"/>
        <c:noMultiLvlLbl val="0"/>
      </c:catAx>
      <c:valAx>
        <c:axId val="49792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00665840"/>
        <c:crosses val="autoZero"/>
        <c:crossBetween val="between"/>
      </c:valAx>
      <c:spPr>
        <a:noFill/>
        <a:ln>
          <a:noFill/>
        </a:ln>
        <a:effectLst/>
      </c:spPr>
    </c:plotArea>
    <c:legend>
      <c:legendPos val="b"/>
      <c:layout>
        <c:manualLayout>
          <c:xMode val="edge"/>
          <c:yMode val="edge"/>
          <c:x val="0.9"/>
          <c:y val="1.5188841524698246E-2"/>
          <c:w val="9.7036253280839896E-2"/>
          <c:h val="0.89263371173327599"/>
        </c:manualLayout>
      </c:layout>
      <c:overlay val="0"/>
      <c:spPr>
        <a:noFill/>
        <a:ln w="38100">
          <a:solidFill>
            <a:srgbClr val="FFFFFF"/>
          </a:solid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日本</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7329766829633"/>
          <c:y val="0.13490895669291339"/>
          <c:w val="0.83824291542045726"/>
          <c:h val="0.49432435203412073"/>
        </c:manualLayout>
      </c:layout>
      <c:bar3DChart>
        <c:barDir val="col"/>
        <c:grouping val="percentStacked"/>
        <c:varyColors val="0"/>
        <c:ser>
          <c:idx val="0"/>
          <c:order val="0"/>
          <c:tx>
            <c:strRef>
              <c:f>Sheet1!$B$1</c:f>
              <c:strCache>
                <c:ptCount val="1"/>
                <c:pt idx="0">
                  <c:v>いつも</c:v>
                </c:pt>
              </c:strCache>
            </c:strRef>
          </c:tx>
          <c:spPr>
            <a:solidFill>
              <a:schemeClr val="accent1"/>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Sheet1!$B$2:$B$7</c:f>
              <c:numCache>
                <c:formatCode>General</c:formatCode>
                <c:ptCount val="6"/>
                <c:pt idx="0">
                  <c:v>1</c:v>
                </c:pt>
                <c:pt idx="1">
                  <c:v>5</c:v>
                </c:pt>
                <c:pt idx="2">
                  <c:v>13</c:v>
                </c:pt>
                <c:pt idx="3">
                  <c:v>1</c:v>
                </c:pt>
                <c:pt idx="4">
                  <c:v>1</c:v>
                </c:pt>
                <c:pt idx="5">
                  <c:v>1</c:v>
                </c:pt>
              </c:numCache>
            </c:numRef>
          </c:val>
          <c:extLst xmlns:c16r2="http://schemas.microsoft.com/office/drawing/2015/06/chart">
            <c:ext xmlns:c16="http://schemas.microsoft.com/office/drawing/2014/chart" uri="{C3380CC4-5D6E-409C-BE32-E72D297353CC}">
              <c16:uniqueId val="{00000000-F35B-4DD7-8C12-9748363A3082}"/>
            </c:ext>
          </c:extLst>
        </c:ser>
        <c:ser>
          <c:idx val="1"/>
          <c:order val="1"/>
          <c:tx>
            <c:strRef>
              <c:f>Sheet1!$C$1</c:f>
              <c:strCache>
                <c:ptCount val="1"/>
                <c:pt idx="0">
                  <c:v>よく</c:v>
                </c:pt>
              </c:strCache>
            </c:strRef>
          </c:tx>
          <c:spPr>
            <a:solidFill>
              <a:schemeClr val="accent2"/>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Sheet1!$C$2:$C$7</c:f>
              <c:numCache>
                <c:formatCode>General</c:formatCode>
                <c:ptCount val="6"/>
                <c:pt idx="0">
                  <c:v>3</c:v>
                </c:pt>
                <c:pt idx="1">
                  <c:v>14</c:v>
                </c:pt>
                <c:pt idx="2">
                  <c:v>10</c:v>
                </c:pt>
                <c:pt idx="3">
                  <c:v>2</c:v>
                </c:pt>
                <c:pt idx="4">
                  <c:v>3</c:v>
                </c:pt>
                <c:pt idx="5">
                  <c:v>2</c:v>
                </c:pt>
              </c:numCache>
            </c:numRef>
          </c:val>
          <c:extLst xmlns:c16r2="http://schemas.microsoft.com/office/drawing/2015/06/chart">
            <c:ext xmlns:c16="http://schemas.microsoft.com/office/drawing/2014/chart" uri="{C3380CC4-5D6E-409C-BE32-E72D297353CC}">
              <c16:uniqueId val="{00000001-F35B-4DD7-8C12-9748363A3082}"/>
            </c:ext>
          </c:extLst>
        </c:ser>
        <c:ser>
          <c:idx val="2"/>
          <c:order val="2"/>
          <c:tx>
            <c:strRef>
              <c:f>Sheet1!$D$1</c:f>
              <c:strCache>
                <c:ptCount val="1"/>
                <c:pt idx="0">
                  <c:v>時々</c:v>
                </c:pt>
              </c:strCache>
            </c:strRef>
          </c:tx>
          <c:spPr>
            <a:solidFill>
              <a:schemeClr val="accent3"/>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Sheet1!$D$2:$D$7</c:f>
              <c:numCache>
                <c:formatCode>General</c:formatCode>
                <c:ptCount val="6"/>
                <c:pt idx="0">
                  <c:v>8</c:v>
                </c:pt>
                <c:pt idx="1">
                  <c:v>3</c:v>
                </c:pt>
                <c:pt idx="2">
                  <c:v>2</c:v>
                </c:pt>
                <c:pt idx="3">
                  <c:v>7</c:v>
                </c:pt>
                <c:pt idx="4">
                  <c:v>9</c:v>
                </c:pt>
                <c:pt idx="5">
                  <c:v>3</c:v>
                </c:pt>
              </c:numCache>
            </c:numRef>
          </c:val>
          <c:extLst xmlns:c16r2="http://schemas.microsoft.com/office/drawing/2015/06/chart">
            <c:ext xmlns:c16="http://schemas.microsoft.com/office/drawing/2014/chart" uri="{C3380CC4-5D6E-409C-BE32-E72D297353CC}">
              <c16:uniqueId val="{00000002-F35B-4DD7-8C12-9748363A3082}"/>
            </c:ext>
          </c:extLst>
        </c:ser>
        <c:ser>
          <c:idx val="3"/>
          <c:order val="3"/>
          <c:tx>
            <c:strRef>
              <c:f>Sheet1!$E$1</c:f>
              <c:strCache>
                <c:ptCount val="1"/>
                <c:pt idx="0">
                  <c:v>あまり</c:v>
                </c:pt>
              </c:strCache>
            </c:strRef>
          </c:tx>
          <c:spPr>
            <a:solidFill>
              <a:schemeClr val="accent4"/>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Sheet1!$E$2:$E$7</c:f>
              <c:numCache>
                <c:formatCode>General</c:formatCode>
                <c:ptCount val="6"/>
                <c:pt idx="0">
                  <c:v>13</c:v>
                </c:pt>
                <c:pt idx="1">
                  <c:v>3</c:v>
                </c:pt>
                <c:pt idx="2">
                  <c:v>0</c:v>
                </c:pt>
                <c:pt idx="3">
                  <c:v>11</c:v>
                </c:pt>
                <c:pt idx="4">
                  <c:v>9</c:v>
                </c:pt>
                <c:pt idx="5">
                  <c:v>7</c:v>
                </c:pt>
              </c:numCache>
            </c:numRef>
          </c:val>
          <c:extLst xmlns:c16r2="http://schemas.microsoft.com/office/drawing/2015/06/chart">
            <c:ext xmlns:c16="http://schemas.microsoft.com/office/drawing/2014/chart" uri="{C3380CC4-5D6E-409C-BE32-E72D297353CC}">
              <c16:uniqueId val="{00000003-F35B-4DD7-8C12-9748363A3082}"/>
            </c:ext>
          </c:extLst>
        </c:ser>
        <c:ser>
          <c:idx val="4"/>
          <c:order val="4"/>
          <c:tx>
            <c:strRef>
              <c:f>Sheet1!$F$1</c:f>
              <c:strCache>
                <c:ptCount val="1"/>
                <c:pt idx="0">
                  <c:v>全く</c:v>
                </c:pt>
              </c:strCache>
            </c:strRef>
          </c:tx>
          <c:spPr>
            <a:solidFill>
              <a:schemeClr val="accent5"/>
            </a:solidFill>
            <a:ln>
              <a:noFill/>
            </a:ln>
            <a:effectLst/>
            <a:sp3d/>
          </c:spPr>
          <c:invertIfNegative val="0"/>
          <c:cat>
            <c:strRef>
              <c:f>Sheet1!$A$2:$A$7</c:f>
              <c:strCache>
                <c:ptCount val="6"/>
                <c:pt idx="0">
                  <c:v>ストレス</c:v>
                </c:pt>
                <c:pt idx="1">
                  <c:v>リラックス</c:v>
                </c:pt>
                <c:pt idx="2">
                  <c:v>楽しみ</c:v>
                </c:pt>
                <c:pt idx="3">
                  <c:v>憂鬱</c:v>
                </c:pt>
                <c:pt idx="4">
                  <c:v>不安</c:v>
                </c:pt>
                <c:pt idx="5">
                  <c:v>仲間からのプレッシャー</c:v>
                </c:pt>
              </c:strCache>
            </c:strRef>
          </c:cat>
          <c:val>
            <c:numRef>
              <c:f>Sheet1!$F$2:$F$7</c:f>
              <c:numCache>
                <c:formatCode>General</c:formatCode>
                <c:ptCount val="6"/>
                <c:pt idx="0">
                  <c:v>1</c:v>
                </c:pt>
                <c:pt idx="1">
                  <c:v>1</c:v>
                </c:pt>
                <c:pt idx="2">
                  <c:v>1</c:v>
                </c:pt>
                <c:pt idx="3">
                  <c:v>5</c:v>
                </c:pt>
                <c:pt idx="4">
                  <c:v>4</c:v>
                </c:pt>
                <c:pt idx="5">
                  <c:v>13</c:v>
                </c:pt>
              </c:numCache>
            </c:numRef>
          </c:val>
          <c:extLst xmlns:c16r2="http://schemas.microsoft.com/office/drawing/2015/06/chart">
            <c:ext xmlns:c16="http://schemas.microsoft.com/office/drawing/2014/chart" uri="{C3380CC4-5D6E-409C-BE32-E72D297353CC}">
              <c16:uniqueId val="{00000004-F35B-4DD7-8C12-9748363A3082}"/>
            </c:ext>
          </c:extLst>
        </c:ser>
        <c:dLbls>
          <c:showLegendKey val="0"/>
          <c:showVal val="0"/>
          <c:showCatName val="0"/>
          <c:showSerName val="0"/>
          <c:showPercent val="0"/>
          <c:showBubbleSize val="0"/>
        </c:dLbls>
        <c:gapWidth val="150"/>
        <c:shape val="box"/>
        <c:axId val="501948088"/>
        <c:axId val="501955928"/>
        <c:axId val="0"/>
      </c:bar3DChart>
      <c:catAx>
        <c:axId val="501948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01955928"/>
        <c:crosses val="autoZero"/>
        <c:auto val="1"/>
        <c:lblAlgn val="ctr"/>
        <c:lblOffset val="100"/>
        <c:noMultiLvlLbl val="0"/>
      </c:catAx>
      <c:valAx>
        <c:axId val="501955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bg1">
              <a:lumMod val="75000"/>
            </a:schemeClr>
          </a:solid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0194808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アメリカ</a:t>
            </a:r>
            <a:endParaRPr lang="en-US" sz="3200" dirty="0">
              <a:solidFill>
                <a:schemeClr val="tx1"/>
              </a:solidFill>
            </a:endParaRPr>
          </a:p>
        </c:rich>
      </c:tx>
      <c:layout>
        <c:manualLayout>
          <c:xMode val="edge"/>
          <c:yMode val="edge"/>
          <c:x val="0.41744038245219345"/>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1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16) How much time do you spend using your phone to help you relax per day?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BD-441C-8F34-63170D946F0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BD-441C-8F34-63170D946F0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CBD-441C-8F34-63170D946F0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CBD-441C-8F34-63170D946F0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CBD-441C-8F34-63170D946F0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2CBD-441C-8F34-63170D946F00}"/>
              </c:ext>
            </c:extLst>
          </c:dPt>
          <c:dLbls>
            <c:dLbl>
              <c:idx val="0"/>
              <c:layout>
                <c:manualLayout>
                  <c:x val="6.9969283268043511E-2"/>
                  <c:y val="-0.17113292735694915"/>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manualLayout>
                  <c:x val="0.17528391013077396"/>
                  <c:y val="4.8148648015651574E-3"/>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2"/>
              <c:layout>
                <c:manualLayout>
                  <c:x val="-8.7593182708310929E-2"/>
                  <c:y val="-3.2596748067990317E-2"/>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3"/>
              <c:layout>
                <c:manualLayout>
                  <c:x val="-4.044065906726562E-2"/>
                  <c:y val="-6.954764312036435E-2"/>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
              <c:layout>
                <c:manualLayout>
                  <c:x val="-4.22307852103165E-2"/>
                  <c:y val="-1.6867319899223859E-3"/>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5"/>
              <c:layout>
                <c:manualLayout>
                  <c:x val="4.5238095238095154E-2"/>
                  <c:y val="1.8828454984425754E-2"/>
                </c:manualLayout>
              </c:layout>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2CBD-441C-8F34-63170D946F00}"/>
                </c:ext>
                <c:ext xmlns:c15="http://schemas.microsoft.com/office/drawing/2012/chart" uri="{CE6537A1-D6FC-4f65-9D91-7224C49458BB}">
                  <c15:spPr xmlns:c15="http://schemas.microsoft.com/office/drawing/2012/chart">
                    <a:prstGeom prst="wedgeRectCallout">
                      <a:avLst/>
                    </a:prstGeom>
                    <a:noFill/>
                    <a:ln>
                      <a:noFill/>
                    </a:ln>
                  </c15:spPr>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０時間</c:v>
                </c:pt>
                <c:pt idx="1">
                  <c:v>１－２時間</c:v>
                </c:pt>
                <c:pt idx="2">
                  <c:v>２－４時間</c:v>
                </c:pt>
                <c:pt idx="3">
                  <c:v>４－６時間</c:v>
                </c:pt>
                <c:pt idx="4">
                  <c:v>６－８時間</c:v>
                </c:pt>
                <c:pt idx="5">
                  <c:v>９＋時間</c:v>
                </c:pt>
              </c:strCache>
            </c:strRef>
          </c:cat>
          <c:val>
            <c:numRef>
              <c:f>Sheet1!$B$2:$B$7</c:f>
              <c:numCache>
                <c:formatCode>General</c:formatCode>
                <c:ptCount val="6"/>
                <c:pt idx="0">
                  <c:v>3</c:v>
                </c:pt>
                <c:pt idx="1">
                  <c:v>14</c:v>
                </c:pt>
                <c:pt idx="2">
                  <c:v>7</c:v>
                </c:pt>
                <c:pt idx="3">
                  <c:v>3</c:v>
                </c:pt>
                <c:pt idx="4">
                  <c:v>2</c:v>
                </c:pt>
                <c:pt idx="5">
                  <c:v>1</c:v>
                </c:pt>
              </c:numCache>
            </c:numRef>
          </c:val>
          <c:extLst xmlns:c16r2="http://schemas.microsoft.com/office/drawing/2015/06/chart">
            <c:ext xmlns:c16="http://schemas.microsoft.com/office/drawing/2014/chart" uri="{C3380CC4-5D6E-409C-BE32-E72D297353CC}">
              <c16:uniqueId val="{0000000C-2CBD-441C-8F34-63170D946F0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日本</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21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16) How much time do you spend using your phone to help you relax per day?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B20-423E-B248-1A3DC575756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B20-423E-B248-1A3DC575756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B20-423E-B248-1A3DC575756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B20-423E-B248-1A3DC5757568}"/>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B20-423E-B248-1A3DC5757568}"/>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B20-423E-B248-1A3DC5757568}"/>
              </c:ext>
            </c:extLst>
          </c:dPt>
          <c:dLbls>
            <c:dLbl>
              <c:idx val="0"/>
              <c:layout>
                <c:manualLayout>
                  <c:x val="4.7320714869317174E-2"/>
                  <c:y val="-0.1233164759913350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B20-423E-B248-1A3DC5757568}"/>
                </c:ext>
                <c:ext xmlns:c15="http://schemas.microsoft.com/office/drawing/2012/chart" uri="{CE6537A1-D6FC-4f65-9D91-7224C49458BB}">
                  <c15:layout/>
                </c:ext>
              </c:extLst>
            </c:dLbl>
            <c:dLbl>
              <c:idx val="1"/>
              <c:layout>
                <c:manualLayout>
                  <c:x val="0.13111050152347747"/>
                  <c:y val="-1.592578206545364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B20-423E-B248-1A3DC5757568}"/>
                </c:ext>
                <c:ext xmlns:c15="http://schemas.microsoft.com/office/drawing/2012/chart" uri="{CE6537A1-D6FC-4f65-9D91-7224C49458BB}">
                  <c15:layout/>
                </c:ext>
              </c:extLst>
            </c:dLbl>
            <c:dLbl>
              <c:idx val="2"/>
              <c:layout>
                <c:manualLayout>
                  <c:x val="-0.17689512110310462"/>
                  <c:y val="-1.629837752004572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01871434035244"/>
                  <c:y val="-0.187431341480525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CB20-423E-B248-1A3DC5757568}"/>
                </c:ext>
                <c:ext xmlns:c15="http://schemas.microsoft.com/office/drawing/2012/chart" uri="{CE6537A1-D6FC-4f65-9D91-7224C49458BB}">
                  <c15:layout/>
                </c:ext>
              </c:extLst>
            </c:dLbl>
            <c:dLbl>
              <c:idx val="4"/>
              <c:layout>
                <c:manualLayout>
                  <c:x val="0.11617642383776054"/>
                  <c:y val="-9.960004536761167E-1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CB20-423E-B248-1A3DC5757568}"/>
                </c:ext>
                <c:ext xmlns:c15="http://schemas.microsoft.com/office/drawing/2012/chart" uri="{CE6537A1-D6FC-4f65-9D91-7224C49458BB}">
                  <c15:layout/>
                </c:ext>
              </c:extLst>
            </c:dLbl>
            <c:dLbl>
              <c:idx val="5"/>
              <c:layout>
                <c:manualLayout>
                  <c:x val="6.8676929369440587E-2"/>
                  <c:y val="-2.5300985260448927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CB20-423E-B248-1A3DC5757568}"/>
                </c:ext>
                <c:ext xmlns:c15="http://schemas.microsoft.com/office/drawing/2012/chart" uri="{CE6537A1-D6FC-4f65-9D91-7224C49458BB}">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０時間</c:v>
                </c:pt>
                <c:pt idx="1">
                  <c:v>１－２時間</c:v>
                </c:pt>
                <c:pt idx="2">
                  <c:v>２－４時間</c:v>
                </c:pt>
                <c:pt idx="3">
                  <c:v>４－６時間</c:v>
                </c:pt>
                <c:pt idx="4">
                  <c:v>６－８時間</c:v>
                </c:pt>
                <c:pt idx="5">
                  <c:v>９＋時間</c:v>
                </c:pt>
              </c:strCache>
            </c:strRef>
          </c:cat>
          <c:val>
            <c:numRef>
              <c:f>Sheet1!$B$2:$B$7</c:f>
              <c:numCache>
                <c:formatCode>General</c:formatCode>
                <c:ptCount val="6"/>
                <c:pt idx="0">
                  <c:v>2</c:v>
                </c:pt>
                <c:pt idx="1">
                  <c:v>9</c:v>
                </c:pt>
                <c:pt idx="2">
                  <c:v>11</c:v>
                </c:pt>
                <c:pt idx="3">
                  <c:v>4</c:v>
                </c:pt>
                <c:pt idx="4">
                  <c:v>2</c:v>
                </c:pt>
                <c:pt idx="5">
                  <c:v>1</c:v>
                </c:pt>
              </c:numCache>
            </c:numRef>
          </c:val>
          <c:extLst xmlns:c16r2="http://schemas.microsoft.com/office/drawing/2015/06/chart">
            <c:ext xmlns:c16="http://schemas.microsoft.com/office/drawing/2014/chart" uri="{C3380CC4-5D6E-409C-BE32-E72D297353CC}">
              <c16:uniqueId val="{0000000C-CB20-423E-B248-1A3DC575756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070761822416328E-2"/>
          <c:y val="3.5197814387247846E-2"/>
          <c:w val="0.90089911100069009"/>
          <c:h val="0.58692303729483808"/>
        </c:manualLayout>
      </c:layout>
      <c:barChart>
        <c:barDir val="col"/>
        <c:grouping val="clustered"/>
        <c:varyColors val="0"/>
        <c:ser>
          <c:idx val="0"/>
          <c:order val="0"/>
          <c:tx>
            <c:strRef>
              <c:f>Sheet1!$B$1</c:f>
              <c:strCache>
                <c:ptCount val="1"/>
                <c:pt idx="0">
                  <c:v>Cell Phone Activities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Sheet1!$A$2:$A$7</c:f>
              <c:strCache>
                <c:ptCount val="6"/>
                <c:pt idx="0">
                  <c:v>テキストメッセージ</c:v>
                </c:pt>
                <c:pt idx="1">
                  <c:v>インターネット・アクセス</c:v>
                </c:pt>
                <c:pt idx="2">
                  <c:v>Eメール</c:v>
                </c:pt>
                <c:pt idx="3">
                  <c:v>アプリをダウンロード</c:v>
                </c:pt>
                <c:pt idx="4">
                  <c:v>音楽を聞く</c:v>
                </c:pt>
                <c:pt idx="5">
                  <c:v>ビデオ通話</c:v>
                </c:pt>
              </c:strCache>
            </c:strRef>
          </c:cat>
          <c:val>
            <c:numRef>
              <c:f>Sheet1!$B$2:$B$7</c:f>
              <c:numCache>
                <c:formatCode>0%</c:formatCode>
                <c:ptCount val="6"/>
                <c:pt idx="0">
                  <c:v>0.81</c:v>
                </c:pt>
                <c:pt idx="1">
                  <c:v>0.6</c:v>
                </c:pt>
                <c:pt idx="2">
                  <c:v>0.52</c:v>
                </c:pt>
                <c:pt idx="3">
                  <c:v>0.5</c:v>
                </c:pt>
                <c:pt idx="4">
                  <c:v>0.48</c:v>
                </c:pt>
                <c:pt idx="5">
                  <c:v>0.21</c:v>
                </c:pt>
              </c:numCache>
            </c:numRef>
          </c:val>
          <c:extLst xmlns:c16r2="http://schemas.microsoft.com/office/drawing/2015/06/chart">
            <c:ext xmlns:c16="http://schemas.microsoft.com/office/drawing/2014/chart" uri="{C3380CC4-5D6E-409C-BE32-E72D297353CC}">
              <c16:uniqueId val="{00000000-6FBE-4ACF-9F30-8A1A9AFA1FFA}"/>
            </c:ext>
          </c:extLst>
        </c:ser>
        <c:dLbls>
          <c:showLegendKey val="0"/>
          <c:showVal val="0"/>
          <c:showCatName val="0"/>
          <c:showSerName val="0"/>
          <c:showPercent val="0"/>
          <c:showBubbleSize val="0"/>
        </c:dLbls>
        <c:gapWidth val="164"/>
        <c:overlap val="-22"/>
        <c:axId val="449390768"/>
        <c:axId val="449386064"/>
      </c:barChart>
      <c:catAx>
        <c:axId val="44939076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r>
                  <a:rPr lang="ja-JP" altLang="en-US" sz="1800" b="0" i="0" u="none" strike="noStrike" baseline="0" dirty="0">
                    <a:solidFill>
                      <a:schemeClr val="tx1"/>
                    </a:solidFill>
                    <a:effectLst/>
                  </a:rPr>
                  <a:t>アプリケーション</a:t>
                </a:r>
                <a:endParaRPr lang="en-US" sz="180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effectLst/>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49386064"/>
        <c:crosses val="autoZero"/>
        <c:auto val="1"/>
        <c:lblAlgn val="ctr"/>
        <c:lblOffset val="100"/>
        <c:noMultiLvlLbl val="0"/>
      </c:catAx>
      <c:valAx>
        <c:axId val="449386064"/>
        <c:scaling>
          <c:orientation val="minMax"/>
          <c:max val="1"/>
        </c:scaling>
        <c:delete val="0"/>
        <c:axPos val="l"/>
        <c:numFmt formatCode="0%"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939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アメリカ</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19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17) How long do you believe that you could go without using your cell phone?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FA6-44D9-8D60-FD1AF7FA4DD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FA6-44D9-8D60-FD1AF7FA4DD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FA6-44D9-8D60-FD1AF7FA4DD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FA6-44D9-8D60-FD1AF7FA4DD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FA6-44D9-8D60-FD1AF7FA4DD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FA6-44D9-8D60-FD1AF7FA4DD4}"/>
              </c:ext>
            </c:extLst>
          </c:dPt>
          <c:dLbls>
            <c:dLbl>
              <c:idx val="0"/>
              <c:layout>
                <c:manualLayout>
                  <c:x val="7.9124655305584601E-2"/>
                  <c:y val="-1.0430038845636677E-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730839548448877"/>
                      <c:h val="0.17844836901310554"/>
                    </c:manualLayout>
                  </c15:layout>
                </c:ext>
              </c:extLst>
            </c:dLbl>
            <c:dLbl>
              <c:idx val="1"/>
              <c:layout>
                <c:manualLayout>
                  <c:x val="9.7577846955761563E-2"/>
                  <c:y val="-0.19869224000937868"/>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2877896486498409E-2"/>
                  <c:y val="6.109708154997052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9946829467197809E-2"/>
                  <c:y val="5.298459733583432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7.5574460633885218E-2"/>
                  <c:y val="-0.1271630336060023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3.5397835436299228E-2"/>
                  <c:y val="-0.2013414698761704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１時間未満</c:v>
                </c:pt>
                <c:pt idx="1">
                  <c:v>１－３時間</c:v>
                </c:pt>
                <c:pt idx="2">
                  <c:v>１日</c:v>
                </c:pt>
                <c:pt idx="3">
                  <c:v>１週間</c:v>
                </c:pt>
                <c:pt idx="4">
                  <c:v>１ヶ月</c:v>
                </c:pt>
                <c:pt idx="5">
                  <c:v>１年</c:v>
                </c:pt>
              </c:strCache>
            </c:strRef>
          </c:cat>
          <c:val>
            <c:numRef>
              <c:f>Sheet1!$B$2:$B$7</c:f>
              <c:numCache>
                <c:formatCode>General</c:formatCode>
                <c:ptCount val="6"/>
                <c:pt idx="0">
                  <c:v>0</c:v>
                </c:pt>
                <c:pt idx="1">
                  <c:v>4</c:v>
                </c:pt>
                <c:pt idx="2">
                  <c:v>14</c:v>
                </c:pt>
                <c:pt idx="3">
                  <c:v>6</c:v>
                </c:pt>
                <c:pt idx="4">
                  <c:v>3</c:v>
                </c:pt>
                <c:pt idx="5">
                  <c:v>3</c:v>
                </c:pt>
              </c:numCache>
            </c:numRef>
          </c:val>
          <c:extLst xmlns:c16r2="http://schemas.microsoft.com/office/drawing/2015/06/chart">
            <c:ext xmlns:c16="http://schemas.microsoft.com/office/drawing/2014/chart" uri="{C3380CC4-5D6E-409C-BE32-E72D297353CC}">
              <c16:uniqueId val="{0000000C-EFA6-44D9-8D60-FD1AF7FA4DD4}"/>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日本</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19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17) How long do you believe that you could go without using your cell phone?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BCF-447F-B4A5-02DC8A27DB7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BCF-447F-B4A5-02DC8A27DB7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BCF-447F-B4A5-02DC8A27DB7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BCF-447F-B4A5-02DC8A27DB7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BCF-447F-B4A5-02DC8A27DB7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BCF-447F-B4A5-02DC8A27DB72}"/>
              </c:ext>
            </c:extLst>
          </c:dPt>
          <c:dLbls>
            <c:dLbl>
              <c:idx val="1"/>
              <c:layout>
                <c:manualLayout>
                  <c:x val="4.794217133557107E-2"/>
                  <c:y val="-0.1112676544052520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351075711701615E-2"/>
                  <c:y val="0.1116825613505314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4195498031515278E-2"/>
                  <c:y val="-0.116566114138835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Sheet1!$A$2:$A$7</c:f>
              <c:strCache>
                <c:ptCount val="6"/>
                <c:pt idx="0">
                  <c:v>１時間未満</c:v>
                </c:pt>
                <c:pt idx="1">
                  <c:v>１－３時間</c:v>
                </c:pt>
                <c:pt idx="2">
                  <c:v>１日</c:v>
                </c:pt>
                <c:pt idx="3">
                  <c:v>１週間</c:v>
                </c:pt>
                <c:pt idx="4">
                  <c:v>１ヶ月</c:v>
                </c:pt>
                <c:pt idx="5">
                  <c:v>１年</c:v>
                </c:pt>
              </c:strCache>
            </c:strRef>
          </c:cat>
          <c:val>
            <c:numRef>
              <c:f>Sheet1!$B$2:$B$7</c:f>
              <c:numCache>
                <c:formatCode>General</c:formatCode>
                <c:ptCount val="6"/>
                <c:pt idx="0">
                  <c:v>2</c:v>
                </c:pt>
                <c:pt idx="1">
                  <c:v>5</c:v>
                </c:pt>
                <c:pt idx="2">
                  <c:v>11</c:v>
                </c:pt>
                <c:pt idx="3">
                  <c:v>6</c:v>
                </c:pt>
                <c:pt idx="4">
                  <c:v>1</c:v>
                </c:pt>
                <c:pt idx="5">
                  <c:v>1</c:v>
                </c:pt>
              </c:numCache>
            </c:numRef>
          </c:val>
          <c:extLst xmlns:c16r2="http://schemas.microsoft.com/office/drawing/2015/06/chart">
            <c:ext xmlns:c16="http://schemas.microsoft.com/office/drawing/2014/chart" uri="{C3380CC4-5D6E-409C-BE32-E72D297353CC}">
              <c16:uniqueId val="{0000000C-7BCF-447F-B4A5-02DC8A27DB72}"/>
            </c:ext>
          </c:extLst>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768758202099738"/>
          <c:y val="2.8806261908100397E-2"/>
          <c:w val="0.6048593339895012"/>
          <c:h val="0.57855498440285502"/>
        </c:manualLayout>
      </c:layout>
      <c:bar3DChart>
        <c:barDir val="bar"/>
        <c:grouping val="percentStacked"/>
        <c:varyColors val="0"/>
        <c:ser>
          <c:idx val="0"/>
          <c:order val="0"/>
          <c:tx>
            <c:strRef>
              <c:f>Sheet1!$B$1</c:f>
              <c:strCache>
                <c:ptCount val="1"/>
                <c:pt idx="0">
                  <c:v>人間のコミュニケーションを壊す</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Sheet1!$B$2:$B$3</c:f>
              <c:numCache>
                <c:formatCode>0%</c:formatCode>
                <c:ptCount val="2"/>
                <c:pt idx="0">
                  <c:v>0.13</c:v>
                </c:pt>
                <c:pt idx="1">
                  <c:v>0.38</c:v>
                </c:pt>
              </c:numCache>
            </c:numRef>
          </c:val>
        </c:ser>
        <c:ser>
          <c:idx val="1"/>
          <c:order val="1"/>
          <c:tx>
            <c:strRef>
              <c:f>Sheet1!$C$1</c:f>
              <c:strCache>
                <c:ptCount val="1"/>
                <c:pt idx="0">
                  <c:v>注意散漫になる</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Sheet1!$C$2:$C$3</c:f>
              <c:numCache>
                <c:formatCode>0%</c:formatCode>
                <c:ptCount val="2"/>
                <c:pt idx="0">
                  <c:v>0.47</c:v>
                </c:pt>
                <c:pt idx="1">
                  <c:v>0.19</c:v>
                </c:pt>
              </c:numCache>
            </c:numRef>
          </c:val>
        </c:ser>
        <c:ser>
          <c:idx val="2"/>
          <c:order val="2"/>
          <c:tx>
            <c:strRef>
              <c:f>Sheet1!$D$1</c:f>
              <c:strCache>
                <c:ptCount val="1"/>
                <c:pt idx="0">
                  <c:v>コミュニケーションのスピードアップ</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Sheet1!$D$2:$D$3</c:f>
              <c:numCache>
                <c:formatCode>0%</c:formatCode>
                <c:ptCount val="2"/>
                <c:pt idx="0">
                  <c:v>0.1</c:v>
                </c:pt>
                <c:pt idx="1">
                  <c:v>0.12</c:v>
                </c:pt>
              </c:numCache>
            </c:numRef>
          </c:val>
        </c:ser>
        <c:ser>
          <c:idx val="3"/>
          <c:order val="3"/>
          <c:tx>
            <c:strRef>
              <c:f>Sheet1!$E$1</c:f>
              <c:strCache>
                <c:ptCount val="1"/>
                <c:pt idx="0">
                  <c:v>小さな機器が世界的規模でのコミュ二ケーションに貢献する</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アメリカ</c:v>
                </c:pt>
                <c:pt idx="1">
                  <c:v>日本</c:v>
                </c:pt>
              </c:strCache>
            </c:strRef>
          </c:cat>
          <c:val>
            <c:numRef>
              <c:f>Sheet1!$E$2:$E$3</c:f>
              <c:numCache>
                <c:formatCode>0%</c:formatCode>
                <c:ptCount val="2"/>
                <c:pt idx="0">
                  <c:v>0.3</c:v>
                </c:pt>
                <c:pt idx="1">
                  <c:v>0.31</c:v>
                </c:pt>
              </c:numCache>
            </c:numRef>
          </c:val>
        </c:ser>
        <c:dLbls>
          <c:showLegendKey val="0"/>
          <c:showVal val="1"/>
          <c:showCatName val="0"/>
          <c:showSerName val="0"/>
          <c:showPercent val="0"/>
          <c:showBubbleSize val="0"/>
        </c:dLbls>
        <c:gapWidth val="150"/>
        <c:shape val="box"/>
        <c:axId val="501952008"/>
        <c:axId val="501953576"/>
        <c:axId val="0"/>
      </c:bar3DChart>
      <c:catAx>
        <c:axId val="501952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1953576"/>
        <c:crosses val="autoZero"/>
        <c:auto val="1"/>
        <c:lblAlgn val="ctr"/>
        <c:lblOffset val="100"/>
        <c:noMultiLvlLbl val="0"/>
      </c:catAx>
      <c:valAx>
        <c:axId val="501953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1952008"/>
        <c:crosses val="autoZero"/>
        <c:crossBetween val="between"/>
      </c:valAx>
      <c:spPr>
        <a:noFill/>
        <a:ln>
          <a:noFill/>
        </a:ln>
        <a:effectLst/>
      </c:spPr>
    </c:plotArea>
    <c:legend>
      <c:legendPos val="b"/>
      <c:layout>
        <c:manualLayout>
          <c:xMode val="edge"/>
          <c:yMode val="edge"/>
          <c:x val="1.7708333333333333E-2"/>
          <c:y val="8.6398425593525747E-3"/>
          <c:w val="0.25624999999999998"/>
          <c:h val="0.89620865397289839"/>
        </c:manualLayout>
      </c:layout>
      <c:overlay val="0"/>
      <c:spPr>
        <a:noFill/>
        <a:ln>
          <a:noFill/>
        </a:ln>
        <a:effectLst/>
      </c:spPr>
      <c:txPr>
        <a:bodyPr rot="0" spcFirstLastPara="1" vertOverflow="ellipsis" vert="horz" wrap="square" anchor="ctr" anchorCtr="1"/>
        <a:lstStyle/>
        <a:p>
          <a:pPr>
            <a:defRPr sz="2000" b="1"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アメリカ</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19) On what device did you complete this survey?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EB7-4AD0-AE65-EAE8F1071FA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EB7-4AD0-AE65-EAE8F1071FA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EB7-4AD0-AE65-EAE8F1071FA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EB7-4AD0-AE65-EAE8F1071FA4}"/>
              </c:ext>
            </c:extLst>
          </c:dPt>
          <c:dLbls>
            <c:dLbl>
              <c:idx val="0"/>
              <c:layout>
                <c:manualLayout>
                  <c:x val="-7.7800876354890788E-2"/>
                  <c:y val="3.055112863907972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EB7-4AD0-AE65-EAE8F1071FA4}"/>
                </c:ext>
                <c:ext xmlns:c15="http://schemas.microsoft.com/office/drawing/2012/chart" uri="{CE6537A1-D6FC-4f65-9D91-7224C49458BB}">
                  <c15:layout>
                    <c:manualLayout>
                      <c:w val="0.32784041116199386"/>
                      <c:h val="0.18580407216416694"/>
                    </c:manualLayout>
                  </c15:layout>
                </c:ext>
              </c:extLst>
            </c:dLbl>
            <c:dLbl>
              <c:idx val="2"/>
              <c:layout>
                <c:manualLayout>
                  <c:x val="-0.22201965209369751"/>
                  <c:y val="-5.101576674848507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25182972029123973"/>
                  <c:y val="3.590224582246024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コンピューター</c:v>
                </c:pt>
                <c:pt idx="1">
                  <c:v>携帯電話</c:v>
                </c:pt>
                <c:pt idx="2">
                  <c:v>タブレット </c:v>
                </c:pt>
                <c:pt idx="3">
                  <c:v>Other</c:v>
                </c:pt>
              </c:strCache>
            </c:strRef>
          </c:cat>
          <c:val>
            <c:numRef>
              <c:f>Sheet1!$B$2:$B$5</c:f>
              <c:numCache>
                <c:formatCode>General</c:formatCode>
                <c:ptCount val="4"/>
                <c:pt idx="0">
                  <c:v>14</c:v>
                </c:pt>
                <c:pt idx="1">
                  <c:v>16</c:v>
                </c:pt>
                <c:pt idx="2">
                  <c:v>0</c:v>
                </c:pt>
                <c:pt idx="3">
                  <c:v>0</c:v>
                </c:pt>
              </c:numCache>
            </c:numRef>
          </c:val>
          <c:extLst xmlns:c16r2="http://schemas.microsoft.com/office/drawing/2015/06/chart">
            <c:ext xmlns:c16="http://schemas.microsoft.com/office/drawing/2014/chart" uri="{C3380CC4-5D6E-409C-BE32-E72D297353CC}">
              <c16:uniqueId val="{00000008-4EB7-4AD0-AE65-EAE8F1071FA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ja-JP" altLang="en-US" sz="3200" dirty="0">
                <a:solidFill>
                  <a:schemeClr val="tx1"/>
                </a:solidFill>
              </a:rPr>
              <a:t>日本</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view3D>
      <c:rotX val="3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19) On what device did you complete this survey?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C52-4810-AA58-2E63DEF5A19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C52-4810-AA58-2E63DEF5A19D}"/>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C52-4810-AA58-2E63DEF5A19D}"/>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C52-4810-AA58-2E63DEF5A19D}"/>
              </c:ext>
            </c:extLst>
          </c:dPt>
          <c:dLbls>
            <c:dLbl>
              <c:idx val="0"/>
              <c:layout>
                <c:manualLayout>
                  <c:x val="1.2123125428823434E-2"/>
                  <c:y val="-0.19255689259168093"/>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C52-4810-AA58-2E63DEF5A19D}"/>
                </c:ext>
                <c:ext xmlns:c15="http://schemas.microsoft.com/office/drawing/2012/chart" uri="{CE6537A1-D6FC-4f65-9D91-7224C49458BB}">
                  <c15:layout>
                    <c:manualLayout>
                      <c:w val="0.27661825726141076"/>
                      <c:h val="0.18312963321343456"/>
                    </c:manualLayout>
                  </c15:layout>
                </c:ext>
              </c:extLst>
            </c:dLbl>
            <c:dLbl>
              <c:idx val="1"/>
              <c:layout>
                <c:manualLayout>
                  <c:x val="7.2228003397915505E-2"/>
                  <c:y val="9.753178166199839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3440716176038159E-2"/>
                  <c:y val="-0.1176333709504164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C52-4810-AA58-2E63DEF5A19D}"/>
                </c:ext>
                <c:ext xmlns:c15="http://schemas.microsoft.com/office/drawing/2012/chart" uri="{CE6537A1-D6FC-4f65-9D91-7224C49458BB}">
                  <c15:layout/>
                </c:ext>
              </c:extLst>
            </c:dLbl>
            <c:dLbl>
              <c:idx val="3"/>
              <c:layout>
                <c:manualLayout>
                  <c:x val="-5.3910379978436382E-2"/>
                  <c:y val="2.781481107892228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C52-4810-AA58-2E63DEF5A19D}"/>
                </c:ex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コンピューター</c:v>
                </c:pt>
                <c:pt idx="1">
                  <c:v>携帯電話</c:v>
                </c:pt>
                <c:pt idx="2">
                  <c:v>タブレット </c:v>
                </c:pt>
                <c:pt idx="3">
                  <c:v>Other</c:v>
                </c:pt>
              </c:strCache>
            </c:strRef>
          </c:cat>
          <c:val>
            <c:numRef>
              <c:f>Sheet1!$B$2:$B$5</c:f>
              <c:numCache>
                <c:formatCode>General</c:formatCode>
                <c:ptCount val="4"/>
                <c:pt idx="0">
                  <c:v>3</c:v>
                </c:pt>
                <c:pt idx="1">
                  <c:v>12</c:v>
                </c:pt>
                <c:pt idx="2">
                  <c:v>2</c:v>
                </c:pt>
                <c:pt idx="3">
                  <c:v>0</c:v>
                </c:pt>
              </c:numCache>
            </c:numRef>
          </c:val>
          <c:extLst xmlns:c16r2="http://schemas.microsoft.com/office/drawing/2015/06/chart">
            <c:ext xmlns:c16="http://schemas.microsoft.com/office/drawing/2014/chart" uri="{C3380CC4-5D6E-409C-BE32-E72D297353CC}">
              <c16:uniqueId val="{00000008-1C52-4810-AA58-2E63DEF5A19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47070389418367"/>
          <c:y val="0.13534152886282461"/>
          <c:w val="0.57671838959873423"/>
          <c:h val="0.6968958846583323"/>
        </c:manualLayout>
      </c:layout>
      <c:barChart>
        <c:barDir val="bar"/>
        <c:grouping val="clustered"/>
        <c:varyColors val="0"/>
        <c:ser>
          <c:idx val="0"/>
          <c:order val="0"/>
          <c:tx>
            <c:strRef>
              <c:f>Sheet1!$B$1</c:f>
              <c:strCache>
                <c:ptCount val="1"/>
                <c:pt idx="0">
                  <c:v>18〜29歳</c:v>
                </c:pt>
              </c:strCache>
            </c:strRef>
          </c:tx>
          <c:spPr>
            <a:solidFill>
              <a:schemeClr val="accent1"/>
            </a:solidFill>
            <a:ln>
              <a:noFill/>
            </a:ln>
            <a:effectLst/>
          </c:spPr>
          <c:invertIfNegative val="0"/>
          <c:cat>
            <c:strRef>
              <c:f>Sheet1!$A$2:$A$8</c:f>
              <c:strCache>
                <c:ptCount val="7"/>
                <c:pt idx="0">
                  <c:v>テキストメッセージ</c:v>
                </c:pt>
                <c:pt idx="1">
                  <c:v>
インターネット</c:v>
                </c:pt>
                <c:pt idx="2">
                  <c:v>音声/ビデオ通話</c:v>
                </c:pt>
                <c:pt idx="3">
                  <c:v>
Eメール</c:v>
                </c:pt>
                <c:pt idx="4">
                  <c:v>エスエヌエス</c:v>
                </c:pt>
                <c:pt idx="5">
                  <c:v>ビデオ</c:v>
                </c:pt>
                <c:pt idx="6">
                  <c:v>音楽</c:v>
                </c:pt>
              </c:strCache>
            </c:strRef>
          </c:cat>
          <c:val>
            <c:numRef>
              <c:f>Sheet1!$B$2:$B$8</c:f>
              <c:numCache>
                <c:formatCode>0%</c:formatCode>
                <c:ptCount val="7"/>
                <c:pt idx="0">
                  <c:v>1</c:v>
                </c:pt>
                <c:pt idx="1">
                  <c:v>0.97</c:v>
                </c:pt>
                <c:pt idx="2">
                  <c:v>0.93</c:v>
                </c:pt>
                <c:pt idx="3">
                  <c:v>0.91</c:v>
                </c:pt>
                <c:pt idx="4">
                  <c:v>0.91</c:v>
                </c:pt>
                <c:pt idx="5">
                  <c:v>0.75</c:v>
                </c:pt>
                <c:pt idx="6">
                  <c:v>0.64</c:v>
                </c:pt>
              </c:numCache>
            </c:numRef>
          </c:val>
          <c:extLst xmlns:c16r2="http://schemas.microsoft.com/office/drawing/2015/06/chart">
            <c:ext xmlns:c16="http://schemas.microsoft.com/office/drawing/2014/chart" uri="{C3380CC4-5D6E-409C-BE32-E72D297353CC}">
              <c16:uniqueId val="{00000000-E5F6-4962-A6BA-A555812644EC}"/>
            </c:ext>
          </c:extLst>
        </c:ser>
        <c:ser>
          <c:idx val="1"/>
          <c:order val="1"/>
          <c:tx>
            <c:strRef>
              <c:f>Sheet1!$C$1</c:f>
              <c:strCache>
                <c:ptCount val="1"/>
                <c:pt idx="0">
                  <c:v>30〜49歳</c:v>
                </c:pt>
              </c:strCache>
            </c:strRef>
          </c:tx>
          <c:spPr>
            <a:solidFill>
              <a:schemeClr val="accent2"/>
            </a:solidFill>
            <a:ln>
              <a:noFill/>
            </a:ln>
            <a:effectLst/>
          </c:spPr>
          <c:invertIfNegative val="0"/>
          <c:cat>
            <c:strRef>
              <c:f>Sheet1!$A$2:$A$8</c:f>
              <c:strCache>
                <c:ptCount val="7"/>
                <c:pt idx="0">
                  <c:v>テキストメッセージ</c:v>
                </c:pt>
                <c:pt idx="1">
                  <c:v>
インターネット</c:v>
                </c:pt>
                <c:pt idx="2">
                  <c:v>音声/ビデオ通話</c:v>
                </c:pt>
                <c:pt idx="3">
                  <c:v>
Eメール</c:v>
                </c:pt>
                <c:pt idx="4">
                  <c:v>エスエヌエス</c:v>
                </c:pt>
                <c:pt idx="5">
                  <c:v>ビデオ</c:v>
                </c:pt>
                <c:pt idx="6">
                  <c:v>音楽</c:v>
                </c:pt>
              </c:strCache>
            </c:strRef>
          </c:cat>
          <c:val>
            <c:numRef>
              <c:f>Sheet1!$C$2:$C$8</c:f>
              <c:numCache>
                <c:formatCode>0%</c:formatCode>
                <c:ptCount val="7"/>
                <c:pt idx="0">
                  <c:v>0.98</c:v>
                </c:pt>
                <c:pt idx="1">
                  <c:v>0.9</c:v>
                </c:pt>
                <c:pt idx="2">
                  <c:v>0.91</c:v>
                </c:pt>
                <c:pt idx="3">
                  <c:v>0.87</c:v>
                </c:pt>
                <c:pt idx="4">
                  <c:v>0.77</c:v>
                </c:pt>
                <c:pt idx="5">
                  <c:v>0.46</c:v>
                </c:pt>
                <c:pt idx="6">
                  <c:v>0.39</c:v>
                </c:pt>
              </c:numCache>
            </c:numRef>
          </c:val>
          <c:extLst xmlns:c16r2="http://schemas.microsoft.com/office/drawing/2015/06/chart">
            <c:ext xmlns:c16="http://schemas.microsoft.com/office/drawing/2014/chart" uri="{C3380CC4-5D6E-409C-BE32-E72D297353CC}">
              <c16:uniqueId val="{00000001-E5F6-4962-A6BA-A555812644EC}"/>
            </c:ext>
          </c:extLst>
        </c:ser>
        <c:ser>
          <c:idx val="2"/>
          <c:order val="2"/>
          <c:tx>
            <c:strRef>
              <c:f>Sheet1!$D$1</c:f>
              <c:strCache>
                <c:ptCount val="1"/>
                <c:pt idx="0">
                  <c:v>年齢50歳以上</c:v>
                </c:pt>
              </c:strCache>
            </c:strRef>
          </c:tx>
          <c:spPr>
            <a:solidFill>
              <a:schemeClr val="accent3"/>
            </a:solidFill>
            <a:ln>
              <a:noFill/>
            </a:ln>
            <a:effectLst/>
          </c:spPr>
          <c:invertIfNegative val="0"/>
          <c:cat>
            <c:strRef>
              <c:f>Sheet1!$A$2:$A$8</c:f>
              <c:strCache>
                <c:ptCount val="7"/>
                <c:pt idx="0">
                  <c:v>テキストメッセージ</c:v>
                </c:pt>
                <c:pt idx="1">
                  <c:v>
インターネット</c:v>
                </c:pt>
                <c:pt idx="2">
                  <c:v>音声/ビデオ通話</c:v>
                </c:pt>
                <c:pt idx="3">
                  <c:v>
Eメール</c:v>
                </c:pt>
                <c:pt idx="4">
                  <c:v>エスエヌエス</c:v>
                </c:pt>
                <c:pt idx="5">
                  <c:v>ビデオ</c:v>
                </c:pt>
                <c:pt idx="6">
                  <c:v>音楽</c:v>
                </c:pt>
              </c:strCache>
            </c:strRef>
          </c:cat>
          <c:val>
            <c:numRef>
              <c:f>Sheet1!$D$2:$D$8</c:f>
              <c:numCache>
                <c:formatCode>0%</c:formatCode>
                <c:ptCount val="7"/>
                <c:pt idx="0">
                  <c:v>0.92</c:v>
                </c:pt>
                <c:pt idx="1">
                  <c:v>0.8</c:v>
                </c:pt>
                <c:pt idx="2">
                  <c:v>0.94</c:v>
                </c:pt>
                <c:pt idx="3">
                  <c:v>0.87</c:v>
                </c:pt>
                <c:pt idx="4">
                  <c:v>0.55000000000000004</c:v>
                </c:pt>
                <c:pt idx="5">
                  <c:v>0.31</c:v>
                </c:pt>
                <c:pt idx="6">
                  <c:v>0.21</c:v>
                </c:pt>
              </c:numCache>
            </c:numRef>
          </c:val>
          <c:extLst xmlns:c16r2="http://schemas.microsoft.com/office/drawing/2015/06/chart">
            <c:ext xmlns:c16="http://schemas.microsoft.com/office/drawing/2014/chart" uri="{C3380CC4-5D6E-409C-BE32-E72D297353CC}">
              <c16:uniqueId val="{00000002-E5F6-4962-A6BA-A555812644EC}"/>
            </c:ext>
          </c:extLst>
        </c:ser>
        <c:dLbls>
          <c:showLegendKey val="0"/>
          <c:showVal val="0"/>
          <c:showCatName val="0"/>
          <c:showSerName val="0"/>
          <c:showPercent val="0"/>
          <c:showBubbleSize val="0"/>
        </c:dLbls>
        <c:gapWidth val="182"/>
        <c:axId val="449388808"/>
        <c:axId val="449383712"/>
      </c:barChart>
      <c:catAx>
        <c:axId val="449388808"/>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49383712"/>
        <c:crosses val="autoZero"/>
        <c:auto val="0"/>
        <c:lblAlgn val="ctr"/>
        <c:lblOffset val="100"/>
        <c:noMultiLvlLbl val="0"/>
      </c:catAx>
      <c:valAx>
        <c:axId val="44938371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388808"/>
        <c:crosses val="autoZero"/>
        <c:crossBetween val="between"/>
      </c:valAx>
      <c:spPr>
        <a:noFill/>
        <a:ln>
          <a:noFill/>
        </a:ln>
        <a:effectLst/>
      </c:spPr>
    </c:plotArea>
    <c:legend>
      <c:legendPos val="b"/>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50" baseline="0">
                <a:solidFill>
                  <a:schemeClr val="tx1"/>
                </a:solidFill>
                <a:latin typeface="+mn-lt"/>
                <a:ea typeface="+mn-ea"/>
                <a:cs typeface="+mn-cs"/>
              </a:defRPr>
            </a:pPr>
            <a:r>
              <a:rPr lang="ja-JP" altLang="en-US" sz="3200" dirty="0">
                <a:solidFill>
                  <a:schemeClr val="tx1"/>
                </a:solidFill>
              </a:rPr>
              <a:t>アメリカ</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explosion val="2"/>
          <c:dPt>
            <c:idx val="0"/>
            <c:bubble3D val="0"/>
            <c:explosion val="3"/>
            <c:spPr>
              <a:solidFill>
                <a:srgbClr val="0070C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70ED-4BEC-891D-F977D07E7206}"/>
              </c:ext>
            </c:extLst>
          </c:dPt>
          <c:dPt>
            <c:idx val="1"/>
            <c:bubble3D val="0"/>
            <c:explosion val="4"/>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70ED-4BEC-891D-F977D07E720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男性</c:v>
                </c:pt>
                <c:pt idx="1">
                  <c:v>女性</c:v>
                </c:pt>
              </c:strCache>
            </c:strRef>
          </c:cat>
          <c:val>
            <c:numRef>
              <c:f>Sheet1!$B$2:$B$3</c:f>
              <c:numCache>
                <c:formatCode>General</c:formatCode>
                <c:ptCount val="2"/>
                <c:pt idx="0">
                  <c:v>53.3</c:v>
                </c:pt>
                <c:pt idx="1">
                  <c:v>46.7</c:v>
                </c:pt>
              </c:numCache>
            </c:numRef>
          </c:val>
          <c:extLst xmlns:c16r2="http://schemas.microsoft.com/office/drawing/2015/06/chart">
            <c:ext xmlns:c16="http://schemas.microsoft.com/office/drawing/2014/chart" uri="{C3380CC4-5D6E-409C-BE32-E72D297353CC}">
              <c16:uniqueId val="{00000004-70ED-4BEC-891D-F977D07E7206}"/>
            </c:ext>
          </c:extLst>
        </c:ser>
        <c:dLbls>
          <c:dLblPos val="inEnd"/>
          <c:showLegendKey val="0"/>
          <c:showVal val="0"/>
          <c:showCatName val="0"/>
          <c:showSerName val="0"/>
          <c:showPercent val="1"/>
          <c:showBubbleSize val="0"/>
          <c:showLeaderLines val="1"/>
        </c:dLbls>
        <c:firstSliceAng val="9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50" baseline="0">
                <a:solidFill>
                  <a:schemeClr val="tx1"/>
                </a:solidFill>
                <a:latin typeface="+mn-lt"/>
                <a:ea typeface="+mn-ea"/>
                <a:cs typeface="+mn-cs"/>
              </a:defRPr>
            </a:pPr>
            <a:r>
              <a:rPr lang="ja-JP" altLang="en-US" sz="3200" dirty="0">
                <a:solidFill>
                  <a:schemeClr val="tx1"/>
                </a:solidFill>
              </a:rPr>
              <a:t>日本</a:t>
            </a:r>
            <a:endParaRPr lang="en-US" sz="3200" dirty="0">
              <a:solidFill>
                <a:schemeClr val="tx1"/>
              </a:solidFill>
            </a:endParaRPr>
          </a:p>
        </c:rich>
      </c:tx>
      <c:layout/>
      <c:overlay val="0"/>
      <c:spPr>
        <a:noFill/>
        <a:ln>
          <a:noFill/>
        </a:ln>
        <a:effectLst/>
      </c:spPr>
      <c:txPr>
        <a:bodyPr rot="0" spcFirstLastPara="1" vertOverflow="ellipsis" vert="horz" wrap="square" anchor="ctr" anchorCtr="1"/>
        <a:lstStyle/>
        <a:p>
          <a:pPr>
            <a:defRPr sz="32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explosion val="2"/>
          <c:dPt>
            <c:idx val="0"/>
            <c:bubble3D val="0"/>
            <c:explosion val="3"/>
            <c:spPr>
              <a:solidFill>
                <a:srgbClr val="0070C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C16E-41D2-ACAF-8F872722F193}"/>
              </c:ext>
            </c:extLst>
          </c:dPt>
          <c:dPt>
            <c:idx val="1"/>
            <c:bubble3D val="0"/>
            <c:explosion val="4"/>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C16E-41D2-ACAF-8F872722F19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Sheet1!$A$2:$A$3</c:f>
              <c:strCache>
                <c:ptCount val="2"/>
                <c:pt idx="0">
                  <c:v>男性</c:v>
                </c:pt>
                <c:pt idx="1">
                  <c:v>女性</c:v>
                </c:pt>
              </c:strCache>
            </c:strRef>
          </c:cat>
          <c:val>
            <c:numRef>
              <c:f>Sheet1!$B$2:$B$3</c:f>
              <c:numCache>
                <c:formatCode>General</c:formatCode>
                <c:ptCount val="2"/>
                <c:pt idx="0">
                  <c:v>19.2</c:v>
                </c:pt>
                <c:pt idx="1">
                  <c:v>80.8</c:v>
                </c:pt>
              </c:numCache>
            </c:numRef>
          </c:val>
          <c:extLst xmlns:c16r2="http://schemas.microsoft.com/office/drawing/2015/06/chart">
            <c:ext xmlns:c16="http://schemas.microsoft.com/office/drawing/2014/chart" uri="{C3380CC4-5D6E-409C-BE32-E72D297353CC}">
              <c16:uniqueId val="{00000004-C16E-41D2-ACAF-8F872722F193}"/>
            </c:ext>
          </c:extLst>
        </c:ser>
        <c:dLbls>
          <c:dLblPos val="inEnd"/>
          <c:showLegendKey val="0"/>
          <c:showVal val="0"/>
          <c:showCatName val="0"/>
          <c:showSerName val="0"/>
          <c:showPercent val="1"/>
          <c:showBubbleSize val="0"/>
          <c:showLeaderLines val="1"/>
        </c:dLbls>
        <c:firstSliceAng val="9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10162401574802E-2"/>
          <c:y val="9.6175867607291618E-2"/>
          <c:w val="0.92687733759842517"/>
          <c:h val="0.76748654235442038"/>
        </c:manualLayout>
      </c:layout>
      <c:barChart>
        <c:barDir val="col"/>
        <c:grouping val="clustered"/>
        <c:varyColors val="0"/>
        <c:ser>
          <c:idx val="0"/>
          <c:order val="0"/>
          <c:tx>
            <c:strRef>
              <c:f>Sheet1!$B$1</c:f>
              <c:strCache>
                <c:ptCount val="1"/>
                <c:pt idx="0">
                  <c:v>アメリカ</c:v>
                </c:pt>
              </c:strCache>
            </c:strRef>
          </c:tx>
          <c:spPr>
            <a:solidFill>
              <a:srgbClr val="0070C0"/>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FE80-4BF3-872F-8F7BBF1D9801}"/>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FE80-4BF3-872F-8F7BBF1D9801}"/>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FE80-4BF3-872F-8F7BBF1D9801}"/>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7-FE80-4BF3-872F-8F7BBF1D9801}"/>
              </c:ext>
            </c:extLst>
          </c:dPt>
          <c:dPt>
            <c:idx val="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9-FE80-4BF3-872F-8F7BBF1D9801}"/>
              </c:ext>
            </c:extLst>
          </c:dPt>
          <c:cat>
            <c:strRef>
              <c:f>Sheet1!$A$2:$A$6</c:f>
              <c:strCache>
                <c:ptCount val="5"/>
                <c:pt idx="0">
                  <c:v>大学1年生</c:v>
                </c:pt>
                <c:pt idx="1">
                  <c:v>大学2年生</c:v>
                </c:pt>
                <c:pt idx="2">
                  <c:v>大学3年生</c:v>
                </c:pt>
                <c:pt idx="3">
                  <c:v>大学4年生</c:v>
                </c:pt>
                <c:pt idx="4">
                  <c:v>Other</c:v>
                </c:pt>
              </c:strCache>
            </c:strRef>
          </c:cat>
          <c:val>
            <c:numRef>
              <c:f>Sheet1!$B$2:$B$6</c:f>
              <c:numCache>
                <c:formatCode>0.00%</c:formatCode>
                <c:ptCount val="5"/>
                <c:pt idx="0">
                  <c:v>6.7000000000000004E-2</c:v>
                </c:pt>
                <c:pt idx="1">
                  <c:v>6.7000000000000004E-2</c:v>
                </c:pt>
                <c:pt idx="2" formatCode="0%">
                  <c:v>0.2</c:v>
                </c:pt>
                <c:pt idx="3">
                  <c:v>0.53300000000000003</c:v>
                </c:pt>
                <c:pt idx="4">
                  <c:v>0.13300000000000001</c:v>
                </c:pt>
              </c:numCache>
            </c:numRef>
          </c:val>
          <c:extLst xmlns:c16r2="http://schemas.microsoft.com/office/drawing/2015/06/chart">
            <c:ext xmlns:c16="http://schemas.microsoft.com/office/drawing/2014/chart" uri="{C3380CC4-5D6E-409C-BE32-E72D297353CC}">
              <c16:uniqueId val="{0000000A-FE80-4BF3-872F-8F7BBF1D9801}"/>
            </c:ext>
          </c:extLst>
        </c:ser>
        <c:ser>
          <c:idx val="1"/>
          <c:order val="1"/>
          <c:tx>
            <c:strRef>
              <c:f>Sheet1!$C$1</c:f>
              <c:strCache>
                <c:ptCount val="1"/>
                <c:pt idx="0">
                  <c:v>日本</c:v>
                </c:pt>
              </c:strCache>
            </c:strRef>
          </c:tx>
          <c:spPr>
            <a:solidFill>
              <a:srgbClr val="FF0000"/>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C-FE80-4BF3-872F-8F7BBF1D980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E-FE80-4BF3-872F-8F7BBF1D9801}"/>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10-FE80-4BF3-872F-8F7BBF1D9801}"/>
              </c:ext>
            </c:extLst>
          </c:dPt>
          <c:cat>
            <c:strRef>
              <c:f>Sheet1!$A$2:$A$6</c:f>
              <c:strCache>
                <c:ptCount val="5"/>
                <c:pt idx="0">
                  <c:v>大学1年生</c:v>
                </c:pt>
                <c:pt idx="1">
                  <c:v>大学2年生</c:v>
                </c:pt>
                <c:pt idx="2">
                  <c:v>大学3年生</c:v>
                </c:pt>
                <c:pt idx="3">
                  <c:v>大学4年生</c:v>
                </c:pt>
                <c:pt idx="4">
                  <c:v>Other</c:v>
                </c:pt>
              </c:strCache>
            </c:strRef>
          </c:cat>
          <c:val>
            <c:numRef>
              <c:f>Sheet1!$C$2:$C$6</c:f>
              <c:numCache>
                <c:formatCode>0.00%</c:formatCode>
                <c:ptCount val="5"/>
                <c:pt idx="0">
                  <c:v>7.6999999999999999E-2</c:v>
                </c:pt>
                <c:pt idx="1">
                  <c:v>0.154</c:v>
                </c:pt>
                <c:pt idx="2">
                  <c:v>0.26900000000000002</c:v>
                </c:pt>
                <c:pt idx="3">
                  <c:v>0.46200000000000002</c:v>
                </c:pt>
                <c:pt idx="4">
                  <c:v>3.7999999999999999E-2</c:v>
                </c:pt>
              </c:numCache>
            </c:numRef>
          </c:val>
          <c:extLst xmlns:c16r2="http://schemas.microsoft.com/office/drawing/2015/06/chart">
            <c:ext xmlns:c16="http://schemas.microsoft.com/office/drawing/2014/chart" uri="{C3380CC4-5D6E-409C-BE32-E72D297353CC}">
              <c16:uniqueId val="{00000011-FE80-4BF3-872F-8F7BBF1D9801}"/>
            </c:ext>
          </c:extLst>
        </c:ser>
        <c:dLbls>
          <c:showLegendKey val="0"/>
          <c:showVal val="0"/>
          <c:showCatName val="0"/>
          <c:showSerName val="0"/>
          <c:showPercent val="0"/>
          <c:showBubbleSize val="0"/>
        </c:dLbls>
        <c:gapWidth val="219"/>
        <c:overlap val="-27"/>
        <c:axId val="497927784"/>
        <c:axId val="497921512"/>
      </c:barChart>
      <c:catAx>
        <c:axId val="49792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497921512"/>
        <c:crosses val="autoZero"/>
        <c:auto val="1"/>
        <c:lblAlgn val="ctr"/>
        <c:lblOffset val="100"/>
        <c:noMultiLvlLbl val="0"/>
      </c:catAx>
      <c:valAx>
        <c:axId val="49792151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97927784"/>
        <c:crosses val="autoZero"/>
        <c:crossBetween val="between"/>
      </c:valAx>
      <c:spPr>
        <a:noFill/>
        <a:ln>
          <a:noFill/>
        </a:ln>
        <a:effectLst/>
      </c:spPr>
    </c:plotArea>
    <c:legend>
      <c:legendPos val="b"/>
      <c:layout>
        <c:manualLayout>
          <c:xMode val="edge"/>
          <c:yMode val="edge"/>
          <c:x val="0.11862680446194225"/>
          <c:y val="0.13756744267914728"/>
          <c:w val="0.28149630905511813"/>
          <c:h val="5.336342859642502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sz="3200"/>
              <a:t>アメリカ</a:t>
            </a:r>
            <a:endParaRPr lang="en-US" sz="3200"/>
          </a:p>
        </c:rich>
      </c:tx>
      <c:layout>
        <c:manualLayout>
          <c:xMode val="edge"/>
          <c:yMode val="edge"/>
          <c:x val="0.77776046223104678"/>
          <c:y val="0.91624725771067239"/>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749-481A-801F-61337AF596D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749-481A-801F-61337AF596DF}"/>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749-481A-801F-61337AF596DF}"/>
              </c:ext>
            </c:extLst>
          </c:dPt>
          <c:dLbls>
            <c:dLbl>
              <c:idx val="0"/>
              <c:layout>
                <c:manualLayout>
                  <c:x val="-0.11666668580490253"/>
                  <c:y val="1.290489095367141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7083345978239168E-2"/>
                  <c:y val="-0.2168021680216803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0416676577538811E-2"/>
                  <c:y val="2.5809781907342884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特に意見がない</c:v>
                </c:pt>
                <c:pt idx="1">
                  <c:v>否定的</c:v>
                </c:pt>
                <c:pt idx="2">
                  <c:v>非常に否定的</c:v>
                </c:pt>
              </c:strCache>
            </c:strRef>
          </c:cat>
          <c:val>
            <c:numRef>
              <c:f>Sheet1!$B$2:$B$4</c:f>
              <c:numCache>
                <c:formatCode>General</c:formatCode>
                <c:ptCount val="3"/>
                <c:pt idx="0">
                  <c:v>33.299999999999997</c:v>
                </c:pt>
                <c:pt idx="1">
                  <c:v>40</c:v>
                </c:pt>
                <c:pt idx="2">
                  <c:v>26.7</c:v>
                </c:pt>
              </c:numCache>
            </c:numRef>
          </c:val>
          <c:extLst xmlns:c16r2="http://schemas.microsoft.com/office/drawing/2015/06/chart">
            <c:ext xmlns:c16="http://schemas.microsoft.com/office/drawing/2014/chart" uri="{C3380CC4-5D6E-409C-BE32-E72D297353CC}">
              <c16:uniqueId val="{00000006-F749-481A-801F-61337AF596DF}"/>
            </c:ext>
          </c:extLst>
        </c:ser>
        <c:dLbls>
          <c:dLblPos val="ctr"/>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ja-JP" sz="3200"/>
              <a:t>日本</a:t>
            </a:r>
            <a:endParaRPr lang="en-US" sz="3200"/>
          </a:p>
        </c:rich>
      </c:tx>
      <c:layout>
        <c:manualLayout>
          <c:xMode val="edge"/>
          <c:yMode val="edge"/>
          <c:x val="0.12370833333333331"/>
          <c:y val="0.91930312607854248"/>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D57-4CD8-ADC7-965FBC120E5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D57-4CD8-ADC7-965FBC120E56}"/>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D57-4CD8-ADC7-965FBC120E56}"/>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D57-4CD8-ADC7-965FBC120E56}"/>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D57-4CD8-ADC7-965FBC120E56}"/>
              </c:ext>
            </c:extLst>
          </c:dPt>
          <c:dLbls>
            <c:dLbl>
              <c:idx val="0"/>
              <c:layout>
                <c:manualLayout>
                  <c:x val="-6.8750000000000006E-2"/>
                  <c:y val="-0.1345941040943722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9583333333333331E-2"/>
                  <c:y val="-0.1117385015123090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333333333333333E-2"/>
                  <c:y val="-5.0790227960140523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583333333333334E-2"/>
                  <c:y val="-1.269755699003511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3333333333333481E-2"/>
                  <c:y val="3.047413677608428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E5E5E5"/>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特に意見がない</c:v>
                </c:pt>
                <c:pt idx="1">
                  <c:v>否定的</c:v>
                </c:pt>
                <c:pt idx="2">
                  <c:v>非常に否定的</c:v>
                </c:pt>
                <c:pt idx="3">
                  <c:v>非常に肯定的</c:v>
                </c:pt>
                <c:pt idx="4">
                  <c:v>肯定的</c:v>
                </c:pt>
              </c:strCache>
            </c:strRef>
          </c:cat>
          <c:val>
            <c:numRef>
              <c:f>Sheet1!$B$2:$B$6</c:f>
              <c:numCache>
                <c:formatCode>General</c:formatCode>
                <c:ptCount val="5"/>
                <c:pt idx="0">
                  <c:v>23.1</c:v>
                </c:pt>
                <c:pt idx="1">
                  <c:v>42.3</c:v>
                </c:pt>
                <c:pt idx="2">
                  <c:v>3.8</c:v>
                </c:pt>
                <c:pt idx="3">
                  <c:v>3.8</c:v>
                </c:pt>
                <c:pt idx="4">
                  <c:v>26.9</c:v>
                </c:pt>
              </c:numCache>
            </c:numRef>
          </c:val>
          <c:extLst xmlns:c16r2="http://schemas.microsoft.com/office/drawing/2015/06/chart">
            <c:ext xmlns:c16="http://schemas.microsoft.com/office/drawing/2014/chart" uri="{C3380CC4-5D6E-409C-BE32-E72D297353CC}">
              <c16:uniqueId val="{0000000A-2D57-4CD8-ADC7-965FBC120E56}"/>
            </c:ext>
          </c:extLst>
        </c:ser>
        <c:dLbls>
          <c:dLblPos val="ctr"/>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BAC89-51DB-431C-A66C-6ACB29CF85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883571D-9ACE-48A6-BDDB-81007481C994}">
      <dgm:prSet phldrT="[Text]" custT="1"/>
      <dgm:spPr/>
      <dgm:t>
        <a:bodyPr/>
        <a:lstStyle/>
        <a:p>
          <a:r>
            <a:rPr lang="en-US" altLang="ja-JP" sz="1600" b="0" i="0" dirty="0">
              <a:solidFill>
                <a:schemeClr val="tx1"/>
              </a:solidFill>
              <a:latin typeface="+mn-lt"/>
              <a:ea typeface="+mn-ea"/>
            </a:rPr>
            <a:t>1993</a:t>
          </a:r>
          <a:r>
            <a:rPr lang="ja-JP" altLang="en-US" sz="1600" b="0" i="0" dirty="0">
              <a:solidFill>
                <a:schemeClr val="tx1"/>
              </a:solidFill>
              <a:latin typeface="+mn-lt"/>
              <a:ea typeface="+mn-ea"/>
            </a:rPr>
            <a:t>年以前</a:t>
          </a:r>
          <a:endParaRPr lang="en-US" sz="1600" dirty="0">
            <a:solidFill>
              <a:schemeClr val="tx1"/>
            </a:solidFill>
            <a:latin typeface="+mn-lt"/>
            <a:ea typeface="+mn-ea"/>
          </a:endParaRPr>
        </a:p>
      </dgm:t>
    </dgm:pt>
    <dgm:pt modelId="{9A7D2BFD-12FA-4BCA-AE90-188CF87862BE}" type="parTrans" cxnId="{3F49627E-22C4-42A8-9A0E-2C0FC94A35FF}">
      <dgm:prSet/>
      <dgm:spPr/>
      <dgm:t>
        <a:bodyPr/>
        <a:lstStyle/>
        <a:p>
          <a:endParaRPr lang="en-US"/>
        </a:p>
      </dgm:t>
    </dgm:pt>
    <dgm:pt modelId="{08EBF4AE-B05F-46A4-898A-7F216C7CAB80}" type="sibTrans" cxnId="{3F49627E-22C4-42A8-9A0E-2C0FC94A35FF}">
      <dgm:prSet/>
      <dgm:spPr/>
      <dgm:t>
        <a:bodyPr/>
        <a:lstStyle/>
        <a:p>
          <a:endParaRPr lang="en-US"/>
        </a:p>
      </dgm:t>
    </dgm:pt>
    <dgm:pt modelId="{49DC791F-A89C-42DB-A11F-55C47DE91A8C}">
      <dgm:prSet phldrT="[Text]" custT="1"/>
      <dgm:spPr/>
      <dgm:t>
        <a:bodyPr/>
        <a:lstStyle/>
        <a:p>
          <a:r>
            <a:rPr lang="ja-JP" sz="2400" dirty="0"/>
            <a:t>テキストメッセージと電子メール機能の導入</a:t>
          </a:r>
          <a:endParaRPr lang="en-US" sz="2400" dirty="0"/>
        </a:p>
      </dgm:t>
    </dgm:pt>
    <dgm:pt modelId="{A8A836A3-6E99-4EEB-A960-08A289984776}" type="parTrans" cxnId="{0DCF1AC5-F061-42C4-A301-02A131117945}">
      <dgm:prSet/>
      <dgm:spPr/>
      <dgm:t>
        <a:bodyPr/>
        <a:lstStyle/>
        <a:p>
          <a:endParaRPr lang="en-US"/>
        </a:p>
      </dgm:t>
    </dgm:pt>
    <dgm:pt modelId="{D97D0718-0D8F-416B-B0C5-DC8A184E6FF6}" type="sibTrans" cxnId="{0DCF1AC5-F061-42C4-A301-02A131117945}">
      <dgm:prSet/>
      <dgm:spPr/>
      <dgm:t>
        <a:bodyPr/>
        <a:lstStyle/>
        <a:p>
          <a:endParaRPr lang="en-US"/>
        </a:p>
      </dgm:t>
    </dgm:pt>
    <dgm:pt modelId="{89286F15-F7BE-41D1-BEA4-DF761103CD11}">
      <dgm:prSet phldrT="[Text]"/>
      <dgm:spPr/>
      <dgm:t>
        <a:bodyPr/>
        <a:lstStyle/>
        <a:p>
          <a:r>
            <a:rPr lang="en-US" dirty="0">
              <a:solidFill>
                <a:schemeClr val="tx1"/>
              </a:solidFill>
            </a:rPr>
            <a:t>2001</a:t>
          </a:r>
        </a:p>
      </dgm:t>
    </dgm:pt>
    <dgm:pt modelId="{8B1D8BE4-FBDB-48B8-AF9B-338B7BB06586}" type="parTrans" cxnId="{D0362857-DCC2-4745-9236-888291D4A0A4}">
      <dgm:prSet/>
      <dgm:spPr/>
      <dgm:t>
        <a:bodyPr/>
        <a:lstStyle/>
        <a:p>
          <a:endParaRPr lang="en-US"/>
        </a:p>
      </dgm:t>
    </dgm:pt>
    <dgm:pt modelId="{97492236-FB1F-4AD2-88FA-BB4B26E1BD85}" type="sibTrans" cxnId="{D0362857-DCC2-4745-9236-888291D4A0A4}">
      <dgm:prSet/>
      <dgm:spPr/>
      <dgm:t>
        <a:bodyPr/>
        <a:lstStyle/>
        <a:p>
          <a:endParaRPr lang="en-US"/>
        </a:p>
      </dgm:t>
    </dgm:pt>
    <dgm:pt modelId="{FE0FF8B1-B74E-4A4F-B7E5-894E1FD0D0BF}">
      <dgm:prSet phldrT="[Text]" custT="1"/>
      <dgm:spPr/>
      <dgm:t>
        <a:bodyPr/>
        <a:lstStyle/>
        <a:p>
          <a:r>
            <a:rPr lang="ja-JP" sz="2400" dirty="0">
              <a:latin typeface="+mn-ea"/>
              <a:ea typeface="+mn-ea"/>
            </a:rPr>
            <a:t>第3世代</a:t>
          </a:r>
          <a:r>
            <a:rPr lang="en-US" sz="2400" dirty="0">
              <a:latin typeface="+mn-ea"/>
              <a:ea typeface="+mn-ea"/>
            </a:rPr>
            <a:t>, 3G</a:t>
          </a:r>
          <a:r>
            <a:rPr lang="ja-JP" sz="2400" dirty="0">
              <a:latin typeface="+mn-ea"/>
              <a:ea typeface="+mn-ea"/>
            </a:rPr>
            <a:t>の導入</a:t>
          </a:r>
          <a:endParaRPr lang="en-US" sz="2400" dirty="0">
            <a:latin typeface="+mn-ea"/>
            <a:ea typeface="+mn-ea"/>
          </a:endParaRPr>
        </a:p>
      </dgm:t>
    </dgm:pt>
    <dgm:pt modelId="{A5C91176-5EDD-41F5-8C58-58B3F7C33F21}" type="parTrans" cxnId="{97B6BA18-EBC1-4E59-AB23-E9D52B4E565F}">
      <dgm:prSet/>
      <dgm:spPr/>
      <dgm:t>
        <a:bodyPr/>
        <a:lstStyle/>
        <a:p>
          <a:endParaRPr lang="en-US"/>
        </a:p>
      </dgm:t>
    </dgm:pt>
    <dgm:pt modelId="{FAA73718-900D-4176-A672-0AC394EB142F}" type="sibTrans" cxnId="{97B6BA18-EBC1-4E59-AB23-E9D52B4E565F}">
      <dgm:prSet/>
      <dgm:spPr/>
      <dgm:t>
        <a:bodyPr/>
        <a:lstStyle/>
        <a:p>
          <a:endParaRPr lang="en-US"/>
        </a:p>
      </dgm:t>
    </dgm:pt>
    <dgm:pt modelId="{36D79CED-9F1F-4A48-8EF6-294BF9DC865B}">
      <dgm:prSet phldrT="[Text]"/>
      <dgm:spPr/>
      <dgm:t>
        <a:bodyPr/>
        <a:lstStyle/>
        <a:p>
          <a:r>
            <a:rPr lang="en-US" dirty="0">
              <a:solidFill>
                <a:schemeClr val="tx1"/>
              </a:solidFill>
            </a:rPr>
            <a:t>2002</a:t>
          </a:r>
        </a:p>
      </dgm:t>
    </dgm:pt>
    <dgm:pt modelId="{6CCE788C-2BA5-44B6-BA6C-E7D8F76C7D7B}" type="parTrans" cxnId="{8D558356-BE9D-4BE3-A103-4DE2EE99D2FF}">
      <dgm:prSet/>
      <dgm:spPr/>
      <dgm:t>
        <a:bodyPr/>
        <a:lstStyle/>
        <a:p>
          <a:endParaRPr lang="en-US"/>
        </a:p>
      </dgm:t>
    </dgm:pt>
    <dgm:pt modelId="{F8193D71-039C-41D8-9077-8AC4C77E6F05}" type="sibTrans" cxnId="{8D558356-BE9D-4BE3-A103-4DE2EE99D2FF}">
      <dgm:prSet/>
      <dgm:spPr/>
      <dgm:t>
        <a:bodyPr/>
        <a:lstStyle/>
        <a:p>
          <a:endParaRPr lang="en-US"/>
        </a:p>
      </dgm:t>
    </dgm:pt>
    <dgm:pt modelId="{62477941-EACD-46D8-BCDF-4C9F7A450C79}">
      <dgm:prSet phldrT="[Text]" custT="1"/>
      <dgm:spPr/>
      <dgm:t>
        <a:bodyPr/>
        <a:lstStyle/>
        <a:p>
          <a:r>
            <a:rPr lang="ja-JP" altLang="en-US" sz="2400" dirty="0"/>
            <a:t>最初の</a:t>
          </a:r>
          <a:r>
            <a:rPr lang="ja-JP" altLang="ja-JP" sz="2400" dirty="0"/>
            <a:t>アイフォーン</a:t>
          </a:r>
          <a:r>
            <a:rPr lang="ja-JP" altLang="en-US" sz="2400" dirty="0"/>
            <a:t>が紹介される</a:t>
          </a:r>
          <a:endParaRPr lang="en-US" sz="2400" dirty="0"/>
        </a:p>
      </dgm:t>
    </dgm:pt>
    <dgm:pt modelId="{64A3AF65-682C-4047-B1E9-4D96A63AC428}" type="parTrans" cxnId="{435DD321-282E-4F42-9B91-F517A6FFDF67}">
      <dgm:prSet/>
      <dgm:spPr/>
      <dgm:t>
        <a:bodyPr/>
        <a:lstStyle/>
        <a:p>
          <a:endParaRPr lang="en-US"/>
        </a:p>
      </dgm:t>
    </dgm:pt>
    <dgm:pt modelId="{1E618D71-E674-4F1C-9ADC-E47ABC6DAA8D}" type="sibTrans" cxnId="{435DD321-282E-4F42-9B91-F517A6FFDF67}">
      <dgm:prSet/>
      <dgm:spPr/>
      <dgm:t>
        <a:bodyPr/>
        <a:lstStyle/>
        <a:p>
          <a:endParaRPr lang="en-US"/>
        </a:p>
      </dgm:t>
    </dgm:pt>
    <dgm:pt modelId="{05A974BB-833B-48BF-B18B-CCA69BBC4184}">
      <dgm:prSet phldrT="[Text]"/>
      <dgm:spPr/>
      <dgm:t>
        <a:bodyPr/>
        <a:lstStyle/>
        <a:p>
          <a:r>
            <a:rPr lang="en-US" dirty="0">
              <a:solidFill>
                <a:schemeClr val="tx1"/>
              </a:solidFill>
            </a:rPr>
            <a:t>2007</a:t>
          </a:r>
        </a:p>
      </dgm:t>
    </dgm:pt>
    <dgm:pt modelId="{A98E3917-3222-48BE-88F5-0DAC2B2D793A}" type="parTrans" cxnId="{308A8453-91EA-4DB0-A8A9-B64C9E3CF0A4}">
      <dgm:prSet/>
      <dgm:spPr/>
      <dgm:t>
        <a:bodyPr/>
        <a:lstStyle/>
        <a:p>
          <a:endParaRPr lang="en-US"/>
        </a:p>
      </dgm:t>
    </dgm:pt>
    <dgm:pt modelId="{741AA0E9-A2A6-4A77-8FDE-0B6D215062C4}" type="sibTrans" cxnId="{308A8453-91EA-4DB0-A8A9-B64C9E3CF0A4}">
      <dgm:prSet/>
      <dgm:spPr/>
      <dgm:t>
        <a:bodyPr/>
        <a:lstStyle/>
        <a:p>
          <a:endParaRPr lang="en-US"/>
        </a:p>
      </dgm:t>
    </dgm:pt>
    <dgm:pt modelId="{E150288E-5977-49B4-A14C-6D1FFE8783ED}">
      <dgm:prSet phldrT="[Text]"/>
      <dgm:spPr/>
      <dgm:t>
        <a:bodyPr/>
        <a:lstStyle/>
        <a:p>
          <a:r>
            <a:rPr lang="en-US" dirty="0">
              <a:solidFill>
                <a:schemeClr val="tx1"/>
              </a:solidFill>
            </a:rPr>
            <a:t>1993</a:t>
          </a:r>
        </a:p>
      </dgm:t>
    </dgm:pt>
    <dgm:pt modelId="{5BBC1C63-A59C-4B41-A09D-874CB44A1462}" type="parTrans" cxnId="{E1DBEDC0-BEA1-4A75-BE25-8076A14426B6}">
      <dgm:prSet/>
      <dgm:spPr/>
      <dgm:t>
        <a:bodyPr/>
        <a:lstStyle/>
        <a:p>
          <a:endParaRPr lang="en-US"/>
        </a:p>
      </dgm:t>
    </dgm:pt>
    <dgm:pt modelId="{FCC84FF9-91A3-49BD-87A9-5FF462532984}" type="sibTrans" cxnId="{E1DBEDC0-BEA1-4A75-BE25-8076A14426B6}">
      <dgm:prSet/>
      <dgm:spPr/>
      <dgm:t>
        <a:bodyPr/>
        <a:lstStyle/>
        <a:p>
          <a:endParaRPr lang="en-US"/>
        </a:p>
      </dgm:t>
    </dgm:pt>
    <dgm:pt modelId="{3993AD03-1786-4543-9A11-BCD88BCAD29A}">
      <dgm:prSet phldrT="[Text]" custT="1"/>
      <dgm:spPr/>
      <dgm:t>
        <a:bodyPr/>
        <a:lstStyle/>
        <a:p>
          <a:r>
            <a:rPr lang="ja-JP" sz="2400" dirty="0"/>
            <a:t>電話のみ</a:t>
          </a:r>
          <a:endParaRPr lang="en-US" sz="2400" dirty="0"/>
        </a:p>
      </dgm:t>
    </dgm:pt>
    <dgm:pt modelId="{B9820A49-ECB8-4C06-84E4-C753ACB3382B}" type="parTrans" cxnId="{FBFBB5DA-43D2-4C30-99AA-2D41F29DE27A}">
      <dgm:prSet/>
      <dgm:spPr/>
      <dgm:t>
        <a:bodyPr/>
        <a:lstStyle/>
        <a:p>
          <a:endParaRPr lang="en-US"/>
        </a:p>
      </dgm:t>
    </dgm:pt>
    <dgm:pt modelId="{477162D6-B1DE-4605-90C8-93EA548649FE}" type="sibTrans" cxnId="{FBFBB5DA-43D2-4C30-99AA-2D41F29DE27A}">
      <dgm:prSet/>
      <dgm:spPr/>
      <dgm:t>
        <a:bodyPr/>
        <a:lstStyle/>
        <a:p>
          <a:endParaRPr lang="en-US"/>
        </a:p>
      </dgm:t>
    </dgm:pt>
    <dgm:pt modelId="{CAC8B9D1-D177-441A-9DB1-4FF948549F3D}">
      <dgm:prSet phldrT="[Text]" custT="1"/>
      <dgm:spPr/>
      <dgm:t>
        <a:bodyPr/>
        <a:lstStyle/>
        <a:p>
          <a:r>
            <a:rPr lang="ja-JP" altLang="en-US" sz="2000" dirty="0"/>
            <a:t> </a:t>
          </a:r>
          <a:r>
            <a:rPr lang="ja-JP" altLang="en-US" sz="2400" dirty="0"/>
            <a:t>ダウンロード可能なアプリで最初の</a:t>
          </a:r>
          <a:r>
            <a:rPr lang="ja-JP" altLang="en-US" sz="2400" b="0" i="0" dirty="0"/>
            <a:t>スマートフォン</a:t>
          </a:r>
          <a:r>
            <a:rPr lang="ja-JP" altLang="en-US" sz="2400" b="0" i="0" dirty="0">
              <a:solidFill>
                <a:schemeClr val="tx1"/>
              </a:solidFill>
            </a:rPr>
            <a:t>が登場</a:t>
          </a:r>
          <a:endParaRPr lang="en-US" sz="2400" dirty="0"/>
        </a:p>
      </dgm:t>
    </dgm:pt>
    <dgm:pt modelId="{ABEE3696-CDC9-48FD-92CB-40545E2E15A9}" type="parTrans" cxnId="{26D2A3D0-5A57-42A7-8C76-E5CBFE432FBC}">
      <dgm:prSet/>
      <dgm:spPr/>
      <dgm:t>
        <a:bodyPr/>
        <a:lstStyle/>
        <a:p>
          <a:endParaRPr lang="en-US"/>
        </a:p>
      </dgm:t>
    </dgm:pt>
    <dgm:pt modelId="{B9381113-A201-4128-85E6-624BC2E45BFF}" type="sibTrans" cxnId="{26D2A3D0-5A57-42A7-8C76-E5CBFE432FBC}">
      <dgm:prSet/>
      <dgm:spPr/>
      <dgm:t>
        <a:bodyPr/>
        <a:lstStyle/>
        <a:p>
          <a:endParaRPr lang="en-US"/>
        </a:p>
      </dgm:t>
    </dgm:pt>
    <dgm:pt modelId="{D8EA262C-1B99-41F7-9657-CC63DEC90F24}" type="pres">
      <dgm:prSet presAssocID="{6F0BAC89-51DB-431C-A66C-6ACB29CF8530}" presName="linearFlow" presStyleCnt="0">
        <dgm:presLayoutVars>
          <dgm:dir/>
          <dgm:animLvl val="lvl"/>
          <dgm:resizeHandles val="exact"/>
        </dgm:presLayoutVars>
      </dgm:prSet>
      <dgm:spPr/>
      <dgm:t>
        <a:bodyPr/>
        <a:lstStyle/>
        <a:p>
          <a:endParaRPr lang="en-US"/>
        </a:p>
      </dgm:t>
    </dgm:pt>
    <dgm:pt modelId="{C33F3FA6-6020-45F0-87C2-B2486E4C76F4}" type="pres">
      <dgm:prSet presAssocID="{1883571D-9ACE-48A6-BDDB-81007481C994}" presName="composite" presStyleCnt="0"/>
      <dgm:spPr/>
    </dgm:pt>
    <dgm:pt modelId="{C95CD604-090C-43FA-8520-D637093B895C}" type="pres">
      <dgm:prSet presAssocID="{1883571D-9ACE-48A6-BDDB-81007481C994}" presName="parentText" presStyleLbl="alignNode1" presStyleIdx="0" presStyleCnt="5">
        <dgm:presLayoutVars>
          <dgm:chMax val="1"/>
          <dgm:bulletEnabled val="1"/>
        </dgm:presLayoutVars>
      </dgm:prSet>
      <dgm:spPr/>
      <dgm:t>
        <a:bodyPr/>
        <a:lstStyle/>
        <a:p>
          <a:endParaRPr lang="en-US"/>
        </a:p>
      </dgm:t>
    </dgm:pt>
    <dgm:pt modelId="{DCC35FD9-EECF-4F3E-8A73-E13CC4D46686}" type="pres">
      <dgm:prSet presAssocID="{1883571D-9ACE-48A6-BDDB-81007481C994}" presName="descendantText" presStyleLbl="alignAcc1" presStyleIdx="0" presStyleCnt="5">
        <dgm:presLayoutVars>
          <dgm:bulletEnabled val="1"/>
        </dgm:presLayoutVars>
      </dgm:prSet>
      <dgm:spPr/>
      <dgm:t>
        <a:bodyPr/>
        <a:lstStyle/>
        <a:p>
          <a:endParaRPr lang="en-US"/>
        </a:p>
      </dgm:t>
    </dgm:pt>
    <dgm:pt modelId="{9F7F9059-6F20-4315-B8D3-8C65F248F70F}" type="pres">
      <dgm:prSet presAssocID="{08EBF4AE-B05F-46A4-898A-7F216C7CAB80}" presName="sp" presStyleCnt="0"/>
      <dgm:spPr/>
    </dgm:pt>
    <dgm:pt modelId="{566A4F78-E413-4847-8FE7-9082D88F33A9}" type="pres">
      <dgm:prSet presAssocID="{E150288E-5977-49B4-A14C-6D1FFE8783ED}" presName="composite" presStyleCnt="0"/>
      <dgm:spPr/>
    </dgm:pt>
    <dgm:pt modelId="{F1E976AF-B5D2-403D-96E8-9B7AD9B980B5}" type="pres">
      <dgm:prSet presAssocID="{E150288E-5977-49B4-A14C-6D1FFE8783ED}" presName="parentText" presStyleLbl="alignNode1" presStyleIdx="1" presStyleCnt="5">
        <dgm:presLayoutVars>
          <dgm:chMax val="1"/>
          <dgm:bulletEnabled val="1"/>
        </dgm:presLayoutVars>
      </dgm:prSet>
      <dgm:spPr/>
      <dgm:t>
        <a:bodyPr/>
        <a:lstStyle/>
        <a:p>
          <a:endParaRPr lang="en-US"/>
        </a:p>
      </dgm:t>
    </dgm:pt>
    <dgm:pt modelId="{B4C93AFD-DBF7-444D-9C9A-AF45598A1EB0}" type="pres">
      <dgm:prSet presAssocID="{E150288E-5977-49B4-A14C-6D1FFE8783ED}" presName="descendantText" presStyleLbl="alignAcc1" presStyleIdx="1" presStyleCnt="5">
        <dgm:presLayoutVars>
          <dgm:bulletEnabled val="1"/>
        </dgm:presLayoutVars>
      </dgm:prSet>
      <dgm:spPr/>
      <dgm:t>
        <a:bodyPr/>
        <a:lstStyle/>
        <a:p>
          <a:endParaRPr lang="en-US"/>
        </a:p>
      </dgm:t>
    </dgm:pt>
    <dgm:pt modelId="{84997953-D890-4113-A152-F77FFAFCFBE1}" type="pres">
      <dgm:prSet presAssocID="{FCC84FF9-91A3-49BD-87A9-5FF462532984}" presName="sp" presStyleCnt="0"/>
      <dgm:spPr/>
    </dgm:pt>
    <dgm:pt modelId="{07DFE197-FFDC-4391-9BA3-22AB6E381789}" type="pres">
      <dgm:prSet presAssocID="{89286F15-F7BE-41D1-BEA4-DF761103CD11}" presName="composite" presStyleCnt="0"/>
      <dgm:spPr/>
    </dgm:pt>
    <dgm:pt modelId="{B54A6A03-072F-40A9-BDB5-F9DEBD4795BF}" type="pres">
      <dgm:prSet presAssocID="{89286F15-F7BE-41D1-BEA4-DF761103CD11}" presName="parentText" presStyleLbl="alignNode1" presStyleIdx="2" presStyleCnt="5">
        <dgm:presLayoutVars>
          <dgm:chMax val="1"/>
          <dgm:bulletEnabled val="1"/>
        </dgm:presLayoutVars>
      </dgm:prSet>
      <dgm:spPr/>
      <dgm:t>
        <a:bodyPr/>
        <a:lstStyle/>
        <a:p>
          <a:endParaRPr lang="en-US"/>
        </a:p>
      </dgm:t>
    </dgm:pt>
    <dgm:pt modelId="{09992235-CB5E-4E70-A268-3B66BD57453E}" type="pres">
      <dgm:prSet presAssocID="{89286F15-F7BE-41D1-BEA4-DF761103CD11}" presName="descendantText" presStyleLbl="alignAcc1" presStyleIdx="2" presStyleCnt="5">
        <dgm:presLayoutVars>
          <dgm:bulletEnabled val="1"/>
        </dgm:presLayoutVars>
      </dgm:prSet>
      <dgm:spPr/>
      <dgm:t>
        <a:bodyPr/>
        <a:lstStyle/>
        <a:p>
          <a:endParaRPr lang="en-US"/>
        </a:p>
      </dgm:t>
    </dgm:pt>
    <dgm:pt modelId="{5182AC11-1856-45F1-8B32-7D40465FFBA0}" type="pres">
      <dgm:prSet presAssocID="{97492236-FB1F-4AD2-88FA-BB4B26E1BD85}" presName="sp" presStyleCnt="0"/>
      <dgm:spPr/>
    </dgm:pt>
    <dgm:pt modelId="{9CD20AA3-63F4-43BA-8627-0CEF90B0B912}" type="pres">
      <dgm:prSet presAssocID="{36D79CED-9F1F-4A48-8EF6-294BF9DC865B}" presName="composite" presStyleCnt="0"/>
      <dgm:spPr/>
    </dgm:pt>
    <dgm:pt modelId="{F0B23D0B-A74B-48AB-AF50-0E3AE1C149E1}" type="pres">
      <dgm:prSet presAssocID="{36D79CED-9F1F-4A48-8EF6-294BF9DC865B}" presName="parentText" presStyleLbl="alignNode1" presStyleIdx="3" presStyleCnt="5">
        <dgm:presLayoutVars>
          <dgm:chMax val="1"/>
          <dgm:bulletEnabled val="1"/>
        </dgm:presLayoutVars>
      </dgm:prSet>
      <dgm:spPr/>
      <dgm:t>
        <a:bodyPr/>
        <a:lstStyle/>
        <a:p>
          <a:endParaRPr lang="en-US"/>
        </a:p>
      </dgm:t>
    </dgm:pt>
    <dgm:pt modelId="{DAF6EA7E-C6B8-4C88-9A70-84410F68C18B}" type="pres">
      <dgm:prSet presAssocID="{36D79CED-9F1F-4A48-8EF6-294BF9DC865B}" presName="descendantText" presStyleLbl="alignAcc1" presStyleIdx="3" presStyleCnt="5">
        <dgm:presLayoutVars>
          <dgm:bulletEnabled val="1"/>
        </dgm:presLayoutVars>
      </dgm:prSet>
      <dgm:spPr/>
      <dgm:t>
        <a:bodyPr/>
        <a:lstStyle/>
        <a:p>
          <a:endParaRPr lang="en-US"/>
        </a:p>
      </dgm:t>
    </dgm:pt>
    <dgm:pt modelId="{766E6555-4623-4F48-BE8F-86219C8D23E3}" type="pres">
      <dgm:prSet presAssocID="{F8193D71-039C-41D8-9077-8AC4C77E6F05}" presName="sp" presStyleCnt="0"/>
      <dgm:spPr/>
    </dgm:pt>
    <dgm:pt modelId="{21930D0A-9EC1-4217-B7BB-62E4FBF564AD}" type="pres">
      <dgm:prSet presAssocID="{05A974BB-833B-48BF-B18B-CCA69BBC4184}" presName="composite" presStyleCnt="0"/>
      <dgm:spPr/>
    </dgm:pt>
    <dgm:pt modelId="{7046759E-73C7-4971-A6C2-D24DD95FDDED}" type="pres">
      <dgm:prSet presAssocID="{05A974BB-833B-48BF-B18B-CCA69BBC4184}" presName="parentText" presStyleLbl="alignNode1" presStyleIdx="4" presStyleCnt="5">
        <dgm:presLayoutVars>
          <dgm:chMax val="1"/>
          <dgm:bulletEnabled val="1"/>
        </dgm:presLayoutVars>
      </dgm:prSet>
      <dgm:spPr/>
      <dgm:t>
        <a:bodyPr/>
        <a:lstStyle/>
        <a:p>
          <a:endParaRPr lang="en-US"/>
        </a:p>
      </dgm:t>
    </dgm:pt>
    <dgm:pt modelId="{F6658F74-D688-4485-944E-DD61C424091E}" type="pres">
      <dgm:prSet presAssocID="{05A974BB-833B-48BF-B18B-CCA69BBC4184}" presName="descendantText" presStyleLbl="alignAcc1" presStyleIdx="4" presStyleCnt="5">
        <dgm:presLayoutVars>
          <dgm:bulletEnabled val="1"/>
        </dgm:presLayoutVars>
      </dgm:prSet>
      <dgm:spPr/>
      <dgm:t>
        <a:bodyPr/>
        <a:lstStyle/>
        <a:p>
          <a:endParaRPr lang="en-US"/>
        </a:p>
      </dgm:t>
    </dgm:pt>
  </dgm:ptLst>
  <dgm:cxnLst>
    <dgm:cxn modelId="{7CE19CE9-EBCE-462C-B9FF-253C45F266E7}" type="presOf" srcId="{89286F15-F7BE-41D1-BEA4-DF761103CD11}" destId="{B54A6A03-072F-40A9-BDB5-F9DEBD4795BF}" srcOrd="0" destOrd="0" presId="urn:microsoft.com/office/officeart/2005/8/layout/chevron2"/>
    <dgm:cxn modelId="{52CF8102-4A92-4B50-8CBE-E5852E7C272A}" type="presOf" srcId="{FE0FF8B1-B74E-4A4F-B7E5-894E1FD0D0BF}" destId="{09992235-CB5E-4E70-A268-3B66BD57453E}" srcOrd="0" destOrd="0" presId="urn:microsoft.com/office/officeart/2005/8/layout/chevron2"/>
    <dgm:cxn modelId="{435DD321-282E-4F42-9B91-F517A6FFDF67}" srcId="{05A974BB-833B-48BF-B18B-CCA69BBC4184}" destId="{62477941-EACD-46D8-BCDF-4C9F7A450C79}" srcOrd="0" destOrd="0" parTransId="{64A3AF65-682C-4047-B1E9-4D96A63AC428}" sibTransId="{1E618D71-E674-4F1C-9ADC-E47ABC6DAA8D}"/>
    <dgm:cxn modelId="{0DCF1AC5-F061-42C4-A301-02A131117945}" srcId="{E150288E-5977-49B4-A14C-6D1FFE8783ED}" destId="{49DC791F-A89C-42DB-A11F-55C47DE91A8C}" srcOrd="0" destOrd="0" parTransId="{A8A836A3-6E99-4EEB-A960-08A289984776}" sibTransId="{D97D0718-0D8F-416B-B0C5-DC8A184E6FF6}"/>
    <dgm:cxn modelId="{D0E5B8DF-2706-4F56-9069-9362722F43A5}" type="presOf" srcId="{49DC791F-A89C-42DB-A11F-55C47DE91A8C}" destId="{B4C93AFD-DBF7-444D-9C9A-AF45598A1EB0}" srcOrd="0" destOrd="0" presId="urn:microsoft.com/office/officeart/2005/8/layout/chevron2"/>
    <dgm:cxn modelId="{FBFBB5DA-43D2-4C30-99AA-2D41F29DE27A}" srcId="{1883571D-9ACE-48A6-BDDB-81007481C994}" destId="{3993AD03-1786-4543-9A11-BCD88BCAD29A}" srcOrd="0" destOrd="0" parTransId="{B9820A49-ECB8-4C06-84E4-C753ACB3382B}" sibTransId="{477162D6-B1DE-4605-90C8-93EA548649FE}"/>
    <dgm:cxn modelId="{14F109AD-780D-4274-B36E-73B8B143B516}" type="presOf" srcId="{36D79CED-9F1F-4A48-8EF6-294BF9DC865B}" destId="{F0B23D0B-A74B-48AB-AF50-0E3AE1C149E1}" srcOrd="0" destOrd="0" presId="urn:microsoft.com/office/officeart/2005/8/layout/chevron2"/>
    <dgm:cxn modelId="{E1DEC4A2-74A9-4B02-80DA-5C246D6C9DDD}" type="presOf" srcId="{6F0BAC89-51DB-431C-A66C-6ACB29CF8530}" destId="{D8EA262C-1B99-41F7-9657-CC63DEC90F24}" srcOrd="0" destOrd="0" presId="urn:microsoft.com/office/officeart/2005/8/layout/chevron2"/>
    <dgm:cxn modelId="{3F49627E-22C4-42A8-9A0E-2C0FC94A35FF}" srcId="{6F0BAC89-51DB-431C-A66C-6ACB29CF8530}" destId="{1883571D-9ACE-48A6-BDDB-81007481C994}" srcOrd="0" destOrd="0" parTransId="{9A7D2BFD-12FA-4BCA-AE90-188CF87862BE}" sibTransId="{08EBF4AE-B05F-46A4-898A-7F216C7CAB80}"/>
    <dgm:cxn modelId="{D0362857-DCC2-4745-9236-888291D4A0A4}" srcId="{6F0BAC89-51DB-431C-A66C-6ACB29CF8530}" destId="{89286F15-F7BE-41D1-BEA4-DF761103CD11}" srcOrd="2" destOrd="0" parTransId="{8B1D8BE4-FBDB-48B8-AF9B-338B7BB06586}" sibTransId="{97492236-FB1F-4AD2-88FA-BB4B26E1BD85}"/>
    <dgm:cxn modelId="{E7477187-90B6-4BFF-8866-D98EA9F07A14}" type="presOf" srcId="{62477941-EACD-46D8-BCDF-4C9F7A450C79}" destId="{F6658F74-D688-4485-944E-DD61C424091E}" srcOrd="0" destOrd="0" presId="urn:microsoft.com/office/officeart/2005/8/layout/chevron2"/>
    <dgm:cxn modelId="{8D558356-BE9D-4BE3-A103-4DE2EE99D2FF}" srcId="{6F0BAC89-51DB-431C-A66C-6ACB29CF8530}" destId="{36D79CED-9F1F-4A48-8EF6-294BF9DC865B}" srcOrd="3" destOrd="0" parTransId="{6CCE788C-2BA5-44B6-BA6C-E7D8F76C7D7B}" sibTransId="{F8193D71-039C-41D8-9077-8AC4C77E6F05}"/>
    <dgm:cxn modelId="{097A025B-F099-48CB-9A80-FA5EF4316BCF}" type="presOf" srcId="{1883571D-9ACE-48A6-BDDB-81007481C994}" destId="{C95CD604-090C-43FA-8520-D637093B895C}" srcOrd="0" destOrd="0" presId="urn:microsoft.com/office/officeart/2005/8/layout/chevron2"/>
    <dgm:cxn modelId="{308A8453-91EA-4DB0-A8A9-B64C9E3CF0A4}" srcId="{6F0BAC89-51DB-431C-A66C-6ACB29CF8530}" destId="{05A974BB-833B-48BF-B18B-CCA69BBC4184}" srcOrd="4" destOrd="0" parTransId="{A98E3917-3222-48BE-88F5-0DAC2B2D793A}" sibTransId="{741AA0E9-A2A6-4A77-8FDE-0B6D215062C4}"/>
    <dgm:cxn modelId="{26D2A3D0-5A57-42A7-8C76-E5CBFE432FBC}" srcId="{36D79CED-9F1F-4A48-8EF6-294BF9DC865B}" destId="{CAC8B9D1-D177-441A-9DB1-4FF948549F3D}" srcOrd="0" destOrd="0" parTransId="{ABEE3696-CDC9-48FD-92CB-40545E2E15A9}" sibTransId="{B9381113-A201-4128-85E6-624BC2E45BFF}"/>
    <dgm:cxn modelId="{97B6BA18-EBC1-4E59-AB23-E9D52B4E565F}" srcId="{89286F15-F7BE-41D1-BEA4-DF761103CD11}" destId="{FE0FF8B1-B74E-4A4F-B7E5-894E1FD0D0BF}" srcOrd="0" destOrd="0" parTransId="{A5C91176-5EDD-41F5-8C58-58B3F7C33F21}" sibTransId="{FAA73718-900D-4176-A672-0AC394EB142F}"/>
    <dgm:cxn modelId="{A86798C7-F832-4049-9D6D-A6DDF8073505}" type="presOf" srcId="{CAC8B9D1-D177-441A-9DB1-4FF948549F3D}" destId="{DAF6EA7E-C6B8-4C88-9A70-84410F68C18B}" srcOrd="0" destOrd="0" presId="urn:microsoft.com/office/officeart/2005/8/layout/chevron2"/>
    <dgm:cxn modelId="{6B7A7221-6E9C-43D2-894D-74BE36E2F894}" type="presOf" srcId="{3993AD03-1786-4543-9A11-BCD88BCAD29A}" destId="{DCC35FD9-EECF-4F3E-8A73-E13CC4D46686}" srcOrd="0" destOrd="0" presId="urn:microsoft.com/office/officeart/2005/8/layout/chevron2"/>
    <dgm:cxn modelId="{1B6AE928-D1CA-4275-BCD9-79DD2D03CEE7}" type="presOf" srcId="{05A974BB-833B-48BF-B18B-CCA69BBC4184}" destId="{7046759E-73C7-4971-A6C2-D24DD95FDDED}" srcOrd="0" destOrd="0" presId="urn:microsoft.com/office/officeart/2005/8/layout/chevron2"/>
    <dgm:cxn modelId="{E1DBEDC0-BEA1-4A75-BE25-8076A14426B6}" srcId="{6F0BAC89-51DB-431C-A66C-6ACB29CF8530}" destId="{E150288E-5977-49B4-A14C-6D1FFE8783ED}" srcOrd="1" destOrd="0" parTransId="{5BBC1C63-A59C-4B41-A09D-874CB44A1462}" sibTransId="{FCC84FF9-91A3-49BD-87A9-5FF462532984}"/>
    <dgm:cxn modelId="{A5AD84F6-79B4-4866-92E3-2EBAD98F77B3}" type="presOf" srcId="{E150288E-5977-49B4-A14C-6D1FFE8783ED}" destId="{F1E976AF-B5D2-403D-96E8-9B7AD9B980B5}" srcOrd="0" destOrd="0" presId="urn:microsoft.com/office/officeart/2005/8/layout/chevron2"/>
    <dgm:cxn modelId="{85A887E3-4093-4BEC-9CEE-E3F8D37E6C66}" type="presParOf" srcId="{D8EA262C-1B99-41F7-9657-CC63DEC90F24}" destId="{C33F3FA6-6020-45F0-87C2-B2486E4C76F4}" srcOrd="0" destOrd="0" presId="urn:microsoft.com/office/officeart/2005/8/layout/chevron2"/>
    <dgm:cxn modelId="{64158DDA-4E7F-4130-9CCA-88A858356937}" type="presParOf" srcId="{C33F3FA6-6020-45F0-87C2-B2486E4C76F4}" destId="{C95CD604-090C-43FA-8520-D637093B895C}" srcOrd="0" destOrd="0" presId="urn:microsoft.com/office/officeart/2005/8/layout/chevron2"/>
    <dgm:cxn modelId="{E22A89A9-84DA-4E9B-8E59-D7C0646480E6}" type="presParOf" srcId="{C33F3FA6-6020-45F0-87C2-B2486E4C76F4}" destId="{DCC35FD9-EECF-4F3E-8A73-E13CC4D46686}" srcOrd="1" destOrd="0" presId="urn:microsoft.com/office/officeart/2005/8/layout/chevron2"/>
    <dgm:cxn modelId="{E7BF41D6-3DA5-4F4C-A802-2C8B290FC627}" type="presParOf" srcId="{D8EA262C-1B99-41F7-9657-CC63DEC90F24}" destId="{9F7F9059-6F20-4315-B8D3-8C65F248F70F}" srcOrd="1" destOrd="0" presId="urn:microsoft.com/office/officeart/2005/8/layout/chevron2"/>
    <dgm:cxn modelId="{61DD1542-1BF6-4E57-8484-F94922D3F3B0}" type="presParOf" srcId="{D8EA262C-1B99-41F7-9657-CC63DEC90F24}" destId="{566A4F78-E413-4847-8FE7-9082D88F33A9}" srcOrd="2" destOrd="0" presId="urn:microsoft.com/office/officeart/2005/8/layout/chevron2"/>
    <dgm:cxn modelId="{32F2C1CF-E19B-4C55-B7D0-8EAE1DF0A6A6}" type="presParOf" srcId="{566A4F78-E413-4847-8FE7-9082D88F33A9}" destId="{F1E976AF-B5D2-403D-96E8-9B7AD9B980B5}" srcOrd="0" destOrd="0" presId="urn:microsoft.com/office/officeart/2005/8/layout/chevron2"/>
    <dgm:cxn modelId="{3A6ADB97-7C85-4C6A-B7BD-42B667A2639C}" type="presParOf" srcId="{566A4F78-E413-4847-8FE7-9082D88F33A9}" destId="{B4C93AFD-DBF7-444D-9C9A-AF45598A1EB0}" srcOrd="1" destOrd="0" presId="urn:microsoft.com/office/officeart/2005/8/layout/chevron2"/>
    <dgm:cxn modelId="{5E630875-1F20-4BB4-95D7-603F65759674}" type="presParOf" srcId="{D8EA262C-1B99-41F7-9657-CC63DEC90F24}" destId="{84997953-D890-4113-A152-F77FFAFCFBE1}" srcOrd="3" destOrd="0" presId="urn:microsoft.com/office/officeart/2005/8/layout/chevron2"/>
    <dgm:cxn modelId="{ED216251-4E49-446C-BF65-132F8F417F81}" type="presParOf" srcId="{D8EA262C-1B99-41F7-9657-CC63DEC90F24}" destId="{07DFE197-FFDC-4391-9BA3-22AB6E381789}" srcOrd="4" destOrd="0" presId="urn:microsoft.com/office/officeart/2005/8/layout/chevron2"/>
    <dgm:cxn modelId="{B36ADB37-ADBC-483F-B1E9-8798C148CA93}" type="presParOf" srcId="{07DFE197-FFDC-4391-9BA3-22AB6E381789}" destId="{B54A6A03-072F-40A9-BDB5-F9DEBD4795BF}" srcOrd="0" destOrd="0" presId="urn:microsoft.com/office/officeart/2005/8/layout/chevron2"/>
    <dgm:cxn modelId="{4606AD1E-2389-4E85-A9A9-D895B34AB4AA}" type="presParOf" srcId="{07DFE197-FFDC-4391-9BA3-22AB6E381789}" destId="{09992235-CB5E-4E70-A268-3B66BD57453E}" srcOrd="1" destOrd="0" presId="urn:microsoft.com/office/officeart/2005/8/layout/chevron2"/>
    <dgm:cxn modelId="{19B81F70-1EEC-4E32-A027-478DCEDD3285}" type="presParOf" srcId="{D8EA262C-1B99-41F7-9657-CC63DEC90F24}" destId="{5182AC11-1856-45F1-8B32-7D40465FFBA0}" srcOrd="5" destOrd="0" presId="urn:microsoft.com/office/officeart/2005/8/layout/chevron2"/>
    <dgm:cxn modelId="{4AA95294-4CBB-4DD1-9118-0A97CEC3D9DC}" type="presParOf" srcId="{D8EA262C-1B99-41F7-9657-CC63DEC90F24}" destId="{9CD20AA3-63F4-43BA-8627-0CEF90B0B912}" srcOrd="6" destOrd="0" presId="urn:microsoft.com/office/officeart/2005/8/layout/chevron2"/>
    <dgm:cxn modelId="{346F7B8A-F66E-4573-8992-FC8A2BC47D65}" type="presParOf" srcId="{9CD20AA3-63F4-43BA-8627-0CEF90B0B912}" destId="{F0B23D0B-A74B-48AB-AF50-0E3AE1C149E1}" srcOrd="0" destOrd="0" presId="urn:microsoft.com/office/officeart/2005/8/layout/chevron2"/>
    <dgm:cxn modelId="{8BD33EEB-E0C5-4CA7-BDF9-F03E70973758}" type="presParOf" srcId="{9CD20AA3-63F4-43BA-8627-0CEF90B0B912}" destId="{DAF6EA7E-C6B8-4C88-9A70-84410F68C18B}" srcOrd="1" destOrd="0" presId="urn:microsoft.com/office/officeart/2005/8/layout/chevron2"/>
    <dgm:cxn modelId="{60C6561F-3447-428F-AEAA-5F5AAD633C3B}" type="presParOf" srcId="{D8EA262C-1B99-41F7-9657-CC63DEC90F24}" destId="{766E6555-4623-4F48-BE8F-86219C8D23E3}" srcOrd="7" destOrd="0" presId="urn:microsoft.com/office/officeart/2005/8/layout/chevron2"/>
    <dgm:cxn modelId="{782E78E7-0CE1-4B84-ABCE-77F2FAC1B892}" type="presParOf" srcId="{D8EA262C-1B99-41F7-9657-CC63DEC90F24}" destId="{21930D0A-9EC1-4217-B7BB-62E4FBF564AD}" srcOrd="8" destOrd="0" presId="urn:microsoft.com/office/officeart/2005/8/layout/chevron2"/>
    <dgm:cxn modelId="{78716A32-9A37-4471-B01B-C743F459C235}" type="presParOf" srcId="{21930D0A-9EC1-4217-B7BB-62E4FBF564AD}" destId="{7046759E-73C7-4971-A6C2-D24DD95FDDED}" srcOrd="0" destOrd="0" presId="urn:microsoft.com/office/officeart/2005/8/layout/chevron2"/>
    <dgm:cxn modelId="{84A330B6-AD11-4D4E-863A-C93887BD6616}" type="presParOf" srcId="{21930D0A-9EC1-4217-B7BB-62E4FBF564AD}" destId="{F6658F74-D688-4485-944E-DD61C424091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03C72-9A62-4F3F-8B01-1E0227BEFFA7}" type="doc">
      <dgm:prSet loTypeId="urn:microsoft.com/office/officeart/2005/8/layout/hProcess11" loCatId="process" qsTypeId="urn:microsoft.com/office/officeart/2005/8/quickstyle/simple1" qsCatId="simple" csTypeId="urn:microsoft.com/office/officeart/2005/8/colors/accent1_2" csCatId="accent1" phldr="1"/>
      <dgm:spPr/>
    </dgm:pt>
    <dgm:pt modelId="{C4624A8F-DE11-4859-8E2B-E311465F0700}">
      <dgm:prSet phldrT="[Text]" custT="1"/>
      <dgm:spPr/>
      <dgm:t>
        <a:bodyPr lIns="0" tIns="0" rIns="0" bIns="0"/>
        <a:lstStyle/>
        <a:p>
          <a:r>
            <a:rPr lang="en-US" sz="1800" dirty="0">
              <a:latin typeface="+mn-ea"/>
              <a:ea typeface="+mn-ea"/>
            </a:rPr>
            <a:t>2002</a:t>
          </a:r>
        </a:p>
      </dgm:t>
    </dgm:pt>
    <dgm:pt modelId="{E82D4B5F-CABB-48B5-9C57-56617138266D}" type="parTrans" cxnId="{808863A5-D855-4A33-8FB7-27F0A9B95AF3}">
      <dgm:prSet/>
      <dgm:spPr/>
      <dgm:t>
        <a:bodyPr/>
        <a:lstStyle/>
        <a:p>
          <a:endParaRPr lang="en-US"/>
        </a:p>
      </dgm:t>
    </dgm:pt>
    <dgm:pt modelId="{077629E1-24AE-4205-9323-A3AB48889780}" type="sibTrans" cxnId="{808863A5-D855-4A33-8FB7-27F0A9B95AF3}">
      <dgm:prSet/>
      <dgm:spPr/>
      <dgm:t>
        <a:bodyPr/>
        <a:lstStyle/>
        <a:p>
          <a:endParaRPr lang="en-US"/>
        </a:p>
      </dgm:t>
    </dgm:pt>
    <dgm:pt modelId="{A6AE805F-55FA-4664-A802-42D9EF812573}">
      <dgm:prSet phldrT="[Text]" custT="1"/>
      <dgm:spPr/>
      <dgm:t>
        <a:bodyPr lIns="0" tIns="0" rIns="0" bIns="0"/>
        <a:lstStyle/>
        <a:p>
          <a:r>
            <a:rPr lang="en-US" sz="2000" dirty="0">
              <a:latin typeface="+mn-ea"/>
              <a:ea typeface="+mn-ea"/>
            </a:rPr>
            <a:t>2004</a:t>
          </a:r>
        </a:p>
      </dgm:t>
    </dgm:pt>
    <dgm:pt modelId="{F1DA873A-7596-4E65-A71C-704EEF712FB5}" type="parTrans" cxnId="{DD2293C5-0FBE-4FEE-9FB6-1966AD4D2C7A}">
      <dgm:prSet/>
      <dgm:spPr/>
      <dgm:t>
        <a:bodyPr/>
        <a:lstStyle/>
        <a:p>
          <a:endParaRPr lang="en-US"/>
        </a:p>
      </dgm:t>
    </dgm:pt>
    <dgm:pt modelId="{001738F5-B888-482D-B76C-85C5972E961E}" type="sibTrans" cxnId="{DD2293C5-0FBE-4FEE-9FB6-1966AD4D2C7A}">
      <dgm:prSet/>
      <dgm:spPr/>
      <dgm:t>
        <a:bodyPr/>
        <a:lstStyle/>
        <a:p>
          <a:endParaRPr lang="en-US"/>
        </a:p>
      </dgm:t>
    </dgm:pt>
    <dgm:pt modelId="{4B465F6A-8798-4A3D-B9A3-4AF6CD00F2AA}">
      <dgm:prSet phldrT="[Text]" custT="1"/>
      <dgm:spPr/>
      <dgm:t>
        <a:bodyPr lIns="0" tIns="0" rIns="0" bIns="0"/>
        <a:lstStyle/>
        <a:p>
          <a:r>
            <a:rPr lang="en-US" sz="1800" dirty="0">
              <a:latin typeface="+mn-ea"/>
              <a:ea typeface="+mn-ea"/>
            </a:rPr>
            <a:t>2007</a:t>
          </a:r>
          <a:endParaRPr lang="en-US" sz="1200" dirty="0">
            <a:latin typeface="+mn-ea"/>
            <a:ea typeface="+mn-ea"/>
          </a:endParaRPr>
        </a:p>
      </dgm:t>
    </dgm:pt>
    <dgm:pt modelId="{D9827073-2161-4AE8-AD1F-9053E33F888B}" type="parTrans" cxnId="{E05D77A2-7E13-45EB-88B2-70F49333D1EB}">
      <dgm:prSet/>
      <dgm:spPr/>
      <dgm:t>
        <a:bodyPr/>
        <a:lstStyle/>
        <a:p>
          <a:endParaRPr lang="en-US"/>
        </a:p>
      </dgm:t>
    </dgm:pt>
    <dgm:pt modelId="{6E8B3D08-33AC-4BE9-AE8E-BE1C0CD6FBC3}" type="sibTrans" cxnId="{E05D77A2-7E13-45EB-88B2-70F49333D1EB}">
      <dgm:prSet/>
      <dgm:spPr/>
      <dgm:t>
        <a:bodyPr/>
        <a:lstStyle/>
        <a:p>
          <a:endParaRPr lang="en-US"/>
        </a:p>
      </dgm:t>
    </dgm:pt>
    <dgm:pt modelId="{9F9B68AA-69EA-4713-AE16-80999A6D373A}">
      <dgm:prSet phldrT="[Text]" custT="1"/>
      <dgm:spPr/>
      <dgm:t>
        <a:bodyPr lIns="0" tIns="0" rIns="0" bIns="0"/>
        <a:lstStyle/>
        <a:p>
          <a:r>
            <a:rPr lang="en-US" altLang="ja-JP" sz="1800" dirty="0">
              <a:latin typeface="+mn-ea"/>
              <a:ea typeface="+mn-ea"/>
            </a:rPr>
            <a:t>5</a:t>
          </a:r>
          <a:r>
            <a:rPr lang="ja-JP" altLang="en-US" sz="1800" dirty="0">
              <a:latin typeface="+mn-ea"/>
              <a:ea typeface="+mn-ea"/>
            </a:rPr>
            <a:t>時間の使用は過剰と見なされる</a:t>
          </a:r>
          <a:endParaRPr lang="en-US" sz="1800" dirty="0">
            <a:latin typeface="+mn-ea"/>
            <a:ea typeface="+mn-ea"/>
          </a:endParaRPr>
        </a:p>
      </dgm:t>
    </dgm:pt>
    <dgm:pt modelId="{5CF4A23A-291A-4FC5-9293-D1C65FBD03D3}" type="parTrans" cxnId="{314EB4EF-234D-41DB-A59C-59E56E7927B0}">
      <dgm:prSet/>
      <dgm:spPr/>
      <dgm:t>
        <a:bodyPr/>
        <a:lstStyle/>
        <a:p>
          <a:endParaRPr lang="en-US"/>
        </a:p>
      </dgm:t>
    </dgm:pt>
    <dgm:pt modelId="{936038DC-B0FC-44F4-A7C7-0CC20228CC4C}" type="sibTrans" cxnId="{314EB4EF-234D-41DB-A59C-59E56E7927B0}">
      <dgm:prSet/>
      <dgm:spPr/>
      <dgm:t>
        <a:bodyPr/>
        <a:lstStyle/>
        <a:p>
          <a:endParaRPr lang="en-US"/>
        </a:p>
      </dgm:t>
    </dgm:pt>
    <dgm:pt modelId="{305C32E6-D236-43C0-911C-FFD8BFCF58A2}">
      <dgm:prSet phldrT="[Text]" custT="1"/>
      <dgm:spPr/>
      <dgm:t>
        <a:bodyPr lIns="0" tIns="0" rIns="0" bIns="0"/>
        <a:lstStyle/>
        <a:p>
          <a:r>
            <a:rPr lang="ja-JP" altLang="en-US" sz="1800" dirty="0">
              <a:latin typeface="+mn-ea"/>
              <a:ea typeface="+mn-ea"/>
            </a:rPr>
            <a:t>スマートフォンが利用可能になる</a:t>
          </a:r>
          <a:endParaRPr lang="en-US" sz="1800" dirty="0">
            <a:latin typeface="+mn-ea"/>
            <a:ea typeface="+mn-ea"/>
          </a:endParaRPr>
        </a:p>
      </dgm:t>
    </dgm:pt>
    <dgm:pt modelId="{D0A6EC15-2DA1-418C-BA3D-DAD4080DD6F6}" type="parTrans" cxnId="{705FD443-C8E1-4D7F-BF3B-7FB7CF828CD2}">
      <dgm:prSet/>
      <dgm:spPr/>
      <dgm:t>
        <a:bodyPr/>
        <a:lstStyle/>
        <a:p>
          <a:endParaRPr lang="en-US"/>
        </a:p>
      </dgm:t>
    </dgm:pt>
    <dgm:pt modelId="{C22FD2D6-AB2C-4AEC-8A0E-5313794AFA55}" type="sibTrans" cxnId="{705FD443-C8E1-4D7F-BF3B-7FB7CF828CD2}">
      <dgm:prSet/>
      <dgm:spPr/>
      <dgm:t>
        <a:bodyPr/>
        <a:lstStyle/>
        <a:p>
          <a:endParaRPr lang="en-US"/>
        </a:p>
      </dgm:t>
    </dgm:pt>
    <dgm:pt modelId="{0290184B-37B1-4DC2-9D4E-5B38775BFB7D}">
      <dgm:prSet phldrT="[Text]" custT="1"/>
      <dgm:spPr/>
      <dgm:t>
        <a:bodyPr lIns="0" tIns="0" rIns="0" bIns="0"/>
        <a:lstStyle/>
        <a:p>
          <a:r>
            <a:rPr lang="ja-JP" altLang="en-US" sz="1800" dirty="0">
              <a:latin typeface="+mn-ea"/>
              <a:ea typeface="+mn-ea"/>
            </a:rPr>
            <a:t>最初の</a:t>
          </a:r>
          <a:r>
            <a:rPr lang="ja-JP" altLang="ja-JP" sz="1800" dirty="0">
              <a:latin typeface="+mn-ea"/>
              <a:ea typeface="+mn-ea"/>
            </a:rPr>
            <a:t>アイフォーン</a:t>
          </a:r>
          <a:r>
            <a:rPr lang="ja-JP" altLang="en-US" sz="1800" dirty="0">
              <a:latin typeface="+mn-ea"/>
              <a:ea typeface="+mn-ea"/>
            </a:rPr>
            <a:t>が紹介される</a:t>
          </a:r>
          <a:endParaRPr lang="en-US" sz="1800" dirty="0">
            <a:latin typeface="+mn-ea"/>
            <a:ea typeface="+mn-ea"/>
          </a:endParaRPr>
        </a:p>
      </dgm:t>
    </dgm:pt>
    <dgm:pt modelId="{B86CD46E-7AE7-4169-80A7-8EF6E4732FA5}" type="parTrans" cxnId="{CA440E5D-8A88-4242-8105-F3D3166BABBC}">
      <dgm:prSet/>
      <dgm:spPr/>
      <dgm:t>
        <a:bodyPr/>
        <a:lstStyle/>
        <a:p>
          <a:endParaRPr lang="en-US"/>
        </a:p>
      </dgm:t>
    </dgm:pt>
    <dgm:pt modelId="{BAE65476-FECF-4B5F-B12B-5120BA2BFBA1}" type="sibTrans" cxnId="{CA440E5D-8A88-4242-8105-F3D3166BABBC}">
      <dgm:prSet/>
      <dgm:spPr/>
      <dgm:t>
        <a:bodyPr/>
        <a:lstStyle/>
        <a:p>
          <a:endParaRPr lang="en-US"/>
        </a:p>
      </dgm:t>
    </dgm:pt>
    <dgm:pt modelId="{AC097CAA-7D00-4ADB-9CA4-C90A2432CC5E}">
      <dgm:prSet phldrT="[Text]" custT="1"/>
      <dgm:spPr/>
      <dgm:t>
        <a:bodyPr lIns="0" tIns="0" rIns="0" bIns="0"/>
        <a:lstStyle/>
        <a:p>
          <a:r>
            <a:rPr lang="en-US" sz="2000" dirty="0">
              <a:latin typeface="+mn-ea"/>
              <a:ea typeface="+mn-ea"/>
            </a:rPr>
            <a:t>2014</a:t>
          </a:r>
        </a:p>
      </dgm:t>
    </dgm:pt>
    <dgm:pt modelId="{28612438-2900-4EA1-A728-2DCB35424C77}" type="parTrans" cxnId="{F49E3F9B-5FB3-41EC-A950-ED4508A9C1D0}">
      <dgm:prSet/>
      <dgm:spPr/>
      <dgm:t>
        <a:bodyPr/>
        <a:lstStyle/>
        <a:p>
          <a:endParaRPr lang="en-US"/>
        </a:p>
      </dgm:t>
    </dgm:pt>
    <dgm:pt modelId="{D920B541-5D3B-4570-A766-7D31165F7853}" type="sibTrans" cxnId="{F49E3F9B-5FB3-41EC-A950-ED4508A9C1D0}">
      <dgm:prSet/>
      <dgm:spPr/>
      <dgm:t>
        <a:bodyPr/>
        <a:lstStyle/>
        <a:p>
          <a:endParaRPr lang="en-US"/>
        </a:p>
      </dgm:t>
    </dgm:pt>
    <dgm:pt modelId="{26860F5E-386A-4DC8-B915-F402FA5F42E4}">
      <dgm:prSet phldrT="[Text]" custT="1"/>
      <dgm:spPr/>
      <dgm:t>
        <a:bodyPr lIns="0" tIns="0" rIns="0" bIns="0"/>
        <a:lstStyle/>
        <a:p>
          <a:r>
            <a:rPr lang="en-US" altLang="ja-JP" sz="1800" dirty="0">
              <a:latin typeface="+mn-ea"/>
              <a:ea typeface="+mn-ea"/>
            </a:rPr>
            <a:t>9</a:t>
          </a:r>
          <a:r>
            <a:rPr lang="ja-JP" altLang="en-US" sz="1800" dirty="0">
              <a:latin typeface="+mn-ea"/>
              <a:ea typeface="+mn-ea"/>
            </a:rPr>
            <a:t>時間の使用は過剰と見なされる</a:t>
          </a:r>
          <a:endParaRPr lang="en-US" sz="1800" dirty="0">
            <a:latin typeface="+mn-ea"/>
            <a:ea typeface="+mn-ea"/>
          </a:endParaRPr>
        </a:p>
      </dgm:t>
    </dgm:pt>
    <dgm:pt modelId="{673FFA40-D95C-48F8-B999-78704A794FA2}" type="parTrans" cxnId="{604B3F59-733B-497F-9323-4EDC15D59610}">
      <dgm:prSet/>
      <dgm:spPr/>
      <dgm:t>
        <a:bodyPr/>
        <a:lstStyle/>
        <a:p>
          <a:endParaRPr lang="en-US"/>
        </a:p>
      </dgm:t>
    </dgm:pt>
    <dgm:pt modelId="{1496C2AE-388A-41D9-85D2-706740B5D7AA}" type="sibTrans" cxnId="{604B3F59-733B-497F-9323-4EDC15D59610}">
      <dgm:prSet/>
      <dgm:spPr/>
      <dgm:t>
        <a:bodyPr/>
        <a:lstStyle/>
        <a:p>
          <a:endParaRPr lang="en-US"/>
        </a:p>
      </dgm:t>
    </dgm:pt>
    <dgm:pt modelId="{DC6ABCBE-E8B8-459B-A6F3-D55A3C8F5D7D}">
      <dgm:prSet phldrT="[Text]" custT="1"/>
      <dgm:spPr/>
      <dgm:t>
        <a:bodyPr lIns="0" tIns="0" rIns="0" bIns="0"/>
        <a:lstStyle/>
        <a:p>
          <a:r>
            <a:rPr lang="en-US" sz="2000" dirty="0">
              <a:latin typeface="+mn-ea"/>
              <a:ea typeface="+mn-ea"/>
            </a:rPr>
            <a:t>2009</a:t>
          </a:r>
        </a:p>
      </dgm:t>
    </dgm:pt>
    <dgm:pt modelId="{AED23FC0-DD5D-4C3C-8CF1-42175C136E6E}" type="parTrans" cxnId="{2445459B-B357-4434-8169-2857BCE7A2CD}">
      <dgm:prSet/>
      <dgm:spPr/>
      <dgm:t>
        <a:bodyPr/>
        <a:lstStyle/>
        <a:p>
          <a:endParaRPr lang="en-US"/>
        </a:p>
      </dgm:t>
    </dgm:pt>
    <dgm:pt modelId="{3DA77F3F-15B0-4E02-B313-3A4386A24E23}" type="sibTrans" cxnId="{2445459B-B357-4434-8169-2857BCE7A2CD}">
      <dgm:prSet/>
      <dgm:spPr/>
      <dgm:t>
        <a:bodyPr/>
        <a:lstStyle/>
        <a:p>
          <a:endParaRPr lang="en-US"/>
        </a:p>
      </dgm:t>
    </dgm:pt>
    <dgm:pt modelId="{A44584CE-2D52-4BC6-9079-5B46A7CC8E8D}">
      <dgm:prSet phldrT="[Text]" custT="1"/>
      <dgm:spPr/>
      <dgm:t>
        <a:bodyPr lIns="0" tIns="0" rIns="0" bIns="0"/>
        <a:lstStyle/>
        <a:p>
          <a:r>
            <a:rPr lang="ja-JP" altLang="en-US" sz="1800" dirty="0">
              <a:latin typeface="+mn-ea"/>
              <a:ea typeface="+mn-ea"/>
            </a:rPr>
            <a:t>最初のスマートウォッチが紹介される</a:t>
          </a:r>
          <a:endParaRPr lang="en-US" sz="1800" dirty="0">
            <a:latin typeface="+mn-ea"/>
            <a:ea typeface="+mn-ea"/>
          </a:endParaRPr>
        </a:p>
      </dgm:t>
    </dgm:pt>
    <dgm:pt modelId="{E3B81569-8802-416E-B0AB-17C53E533B2E}" type="parTrans" cxnId="{95321EAC-AC3D-4F03-B76F-3E908F44A2CB}">
      <dgm:prSet/>
      <dgm:spPr/>
      <dgm:t>
        <a:bodyPr/>
        <a:lstStyle/>
        <a:p>
          <a:endParaRPr lang="en-US"/>
        </a:p>
      </dgm:t>
    </dgm:pt>
    <dgm:pt modelId="{36857881-5EE4-4C6F-8B56-2D92C629C36E}" type="sibTrans" cxnId="{95321EAC-AC3D-4F03-B76F-3E908F44A2CB}">
      <dgm:prSet/>
      <dgm:spPr/>
      <dgm:t>
        <a:bodyPr/>
        <a:lstStyle/>
        <a:p>
          <a:endParaRPr lang="en-US"/>
        </a:p>
      </dgm:t>
    </dgm:pt>
    <dgm:pt modelId="{29683288-9B91-41F3-A70F-2BAE9FF1C155}" type="pres">
      <dgm:prSet presAssocID="{E1303C72-9A62-4F3F-8B01-1E0227BEFFA7}" presName="Name0" presStyleCnt="0">
        <dgm:presLayoutVars>
          <dgm:dir/>
          <dgm:resizeHandles val="exact"/>
        </dgm:presLayoutVars>
      </dgm:prSet>
      <dgm:spPr/>
    </dgm:pt>
    <dgm:pt modelId="{CC0803B3-291B-4CA1-9F0A-D651D42F42D5}" type="pres">
      <dgm:prSet presAssocID="{E1303C72-9A62-4F3F-8B01-1E0227BEFFA7}" presName="arrow" presStyleLbl="bgShp" presStyleIdx="0" presStyleCnt="1"/>
      <dgm:spPr/>
    </dgm:pt>
    <dgm:pt modelId="{B3E7CA06-7E15-42CA-91F6-23B1E2FF304D}" type="pres">
      <dgm:prSet presAssocID="{E1303C72-9A62-4F3F-8B01-1E0227BEFFA7}" presName="points" presStyleCnt="0"/>
      <dgm:spPr/>
    </dgm:pt>
    <dgm:pt modelId="{CF6D62F2-2D5F-4953-9E5A-48C482791381}" type="pres">
      <dgm:prSet presAssocID="{C4624A8F-DE11-4859-8E2B-E311465F0700}" presName="compositeA" presStyleCnt="0"/>
      <dgm:spPr/>
    </dgm:pt>
    <dgm:pt modelId="{8FA59715-43F6-441B-BEDB-F77B32DC262F}" type="pres">
      <dgm:prSet presAssocID="{C4624A8F-DE11-4859-8E2B-E311465F0700}" presName="textA" presStyleLbl="revTx" presStyleIdx="0" presStyleCnt="5" custScaleX="406086">
        <dgm:presLayoutVars>
          <dgm:bulletEnabled val="1"/>
        </dgm:presLayoutVars>
      </dgm:prSet>
      <dgm:spPr/>
      <dgm:t>
        <a:bodyPr/>
        <a:lstStyle/>
        <a:p>
          <a:endParaRPr lang="en-US"/>
        </a:p>
      </dgm:t>
    </dgm:pt>
    <dgm:pt modelId="{559D6B38-5BB2-41E4-A5ED-383F0EA69831}" type="pres">
      <dgm:prSet presAssocID="{C4624A8F-DE11-4859-8E2B-E311465F0700}" presName="circleA" presStyleLbl="node1" presStyleIdx="0" presStyleCnt="5"/>
      <dgm:spPr/>
    </dgm:pt>
    <dgm:pt modelId="{21F0B392-4988-424E-AB70-F374191DFA5E}" type="pres">
      <dgm:prSet presAssocID="{C4624A8F-DE11-4859-8E2B-E311465F0700}" presName="spaceA" presStyleCnt="0"/>
      <dgm:spPr/>
    </dgm:pt>
    <dgm:pt modelId="{7FA0E400-F228-4C31-8892-3F5A6F5107C1}" type="pres">
      <dgm:prSet presAssocID="{077629E1-24AE-4205-9323-A3AB48889780}" presName="space" presStyleCnt="0"/>
      <dgm:spPr/>
    </dgm:pt>
    <dgm:pt modelId="{E12DB1B1-713E-4DD1-AAA3-659899525435}" type="pres">
      <dgm:prSet presAssocID="{A6AE805F-55FA-4664-A802-42D9EF812573}" presName="compositeB" presStyleCnt="0"/>
      <dgm:spPr/>
    </dgm:pt>
    <dgm:pt modelId="{F4C5D6EC-5C86-442F-B68C-1849FA10ACA5}" type="pres">
      <dgm:prSet presAssocID="{A6AE805F-55FA-4664-A802-42D9EF812573}" presName="textB" presStyleLbl="revTx" presStyleIdx="1" presStyleCnt="5" custScaleX="441034">
        <dgm:presLayoutVars>
          <dgm:bulletEnabled val="1"/>
        </dgm:presLayoutVars>
      </dgm:prSet>
      <dgm:spPr/>
      <dgm:t>
        <a:bodyPr/>
        <a:lstStyle/>
        <a:p>
          <a:endParaRPr lang="en-US"/>
        </a:p>
      </dgm:t>
    </dgm:pt>
    <dgm:pt modelId="{2AD487D7-56D4-41EE-835F-F3E66D3B966A}" type="pres">
      <dgm:prSet presAssocID="{A6AE805F-55FA-4664-A802-42D9EF812573}" presName="circleB" presStyleLbl="node1" presStyleIdx="1" presStyleCnt="5"/>
      <dgm:spPr/>
    </dgm:pt>
    <dgm:pt modelId="{B2772529-87B4-4B46-9058-68599FD9D1FC}" type="pres">
      <dgm:prSet presAssocID="{A6AE805F-55FA-4664-A802-42D9EF812573}" presName="spaceB" presStyleCnt="0"/>
      <dgm:spPr/>
    </dgm:pt>
    <dgm:pt modelId="{862A3E45-06FF-4C19-A558-3E57EF693C31}" type="pres">
      <dgm:prSet presAssocID="{001738F5-B888-482D-B76C-85C5972E961E}" presName="space" presStyleCnt="0"/>
      <dgm:spPr/>
    </dgm:pt>
    <dgm:pt modelId="{3CEAF563-586E-49EA-8F53-F6EA14F618EC}" type="pres">
      <dgm:prSet presAssocID="{4B465F6A-8798-4A3D-B9A3-4AF6CD00F2AA}" presName="compositeA" presStyleCnt="0"/>
      <dgm:spPr/>
    </dgm:pt>
    <dgm:pt modelId="{1365716D-109E-446D-96B7-079DC7DEB5AE}" type="pres">
      <dgm:prSet presAssocID="{4B465F6A-8798-4A3D-B9A3-4AF6CD00F2AA}" presName="textA" presStyleLbl="revTx" presStyleIdx="2" presStyleCnt="5" custScaleX="464557">
        <dgm:presLayoutVars>
          <dgm:bulletEnabled val="1"/>
        </dgm:presLayoutVars>
      </dgm:prSet>
      <dgm:spPr/>
      <dgm:t>
        <a:bodyPr/>
        <a:lstStyle/>
        <a:p>
          <a:endParaRPr lang="en-US"/>
        </a:p>
      </dgm:t>
    </dgm:pt>
    <dgm:pt modelId="{3848DB23-F3BE-49C2-A0C7-2A01B4D3CDDD}" type="pres">
      <dgm:prSet presAssocID="{4B465F6A-8798-4A3D-B9A3-4AF6CD00F2AA}" presName="circleA" presStyleLbl="node1" presStyleIdx="2" presStyleCnt="5"/>
      <dgm:spPr/>
    </dgm:pt>
    <dgm:pt modelId="{FF191F16-20E6-424E-A9B4-7FF80616A8B4}" type="pres">
      <dgm:prSet presAssocID="{4B465F6A-8798-4A3D-B9A3-4AF6CD00F2AA}" presName="spaceA" presStyleCnt="0"/>
      <dgm:spPr/>
    </dgm:pt>
    <dgm:pt modelId="{341DE261-4CD5-4818-B99B-2A28409CC465}" type="pres">
      <dgm:prSet presAssocID="{6E8B3D08-33AC-4BE9-AE8E-BE1C0CD6FBC3}" presName="space" presStyleCnt="0"/>
      <dgm:spPr/>
    </dgm:pt>
    <dgm:pt modelId="{4D6E945C-C223-4FDD-9728-1E01CBA0F072}" type="pres">
      <dgm:prSet presAssocID="{DC6ABCBE-E8B8-459B-A6F3-D55A3C8F5D7D}" presName="compositeB" presStyleCnt="0"/>
      <dgm:spPr/>
    </dgm:pt>
    <dgm:pt modelId="{0274F2DD-1872-4A78-A9A6-E728A5E78F28}" type="pres">
      <dgm:prSet presAssocID="{DC6ABCBE-E8B8-459B-A6F3-D55A3C8F5D7D}" presName="textB" presStyleLbl="revTx" presStyleIdx="3" presStyleCnt="5" custScaleX="468621">
        <dgm:presLayoutVars>
          <dgm:bulletEnabled val="1"/>
        </dgm:presLayoutVars>
      </dgm:prSet>
      <dgm:spPr/>
      <dgm:t>
        <a:bodyPr/>
        <a:lstStyle/>
        <a:p>
          <a:endParaRPr lang="en-US"/>
        </a:p>
      </dgm:t>
    </dgm:pt>
    <dgm:pt modelId="{B4955613-D752-48AE-B35F-336EBD0F028B}" type="pres">
      <dgm:prSet presAssocID="{DC6ABCBE-E8B8-459B-A6F3-D55A3C8F5D7D}" presName="circleB" presStyleLbl="node1" presStyleIdx="3" presStyleCnt="5"/>
      <dgm:spPr/>
    </dgm:pt>
    <dgm:pt modelId="{4660ECAE-0ECF-49DE-BD92-18D2A95189F1}" type="pres">
      <dgm:prSet presAssocID="{DC6ABCBE-E8B8-459B-A6F3-D55A3C8F5D7D}" presName="spaceB" presStyleCnt="0"/>
      <dgm:spPr/>
    </dgm:pt>
    <dgm:pt modelId="{BEC0DD73-35A1-4EC5-9CDF-9F1EE2F3501C}" type="pres">
      <dgm:prSet presAssocID="{3DA77F3F-15B0-4E02-B313-3A4386A24E23}" presName="space" presStyleCnt="0"/>
      <dgm:spPr/>
    </dgm:pt>
    <dgm:pt modelId="{3AD684BD-3F5A-4BD3-8E22-6F4A1462F726}" type="pres">
      <dgm:prSet presAssocID="{AC097CAA-7D00-4ADB-9CA4-C90A2432CC5E}" presName="compositeA" presStyleCnt="0"/>
      <dgm:spPr/>
    </dgm:pt>
    <dgm:pt modelId="{D3922698-7437-49C6-8DEB-91AEAB48DC71}" type="pres">
      <dgm:prSet presAssocID="{AC097CAA-7D00-4ADB-9CA4-C90A2432CC5E}" presName="textA" presStyleLbl="revTx" presStyleIdx="4" presStyleCnt="5" custScaleX="350701">
        <dgm:presLayoutVars>
          <dgm:bulletEnabled val="1"/>
        </dgm:presLayoutVars>
      </dgm:prSet>
      <dgm:spPr/>
      <dgm:t>
        <a:bodyPr/>
        <a:lstStyle/>
        <a:p>
          <a:endParaRPr lang="en-US"/>
        </a:p>
      </dgm:t>
    </dgm:pt>
    <dgm:pt modelId="{6ACF1283-B6CE-40B1-B63C-97791AD790C4}" type="pres">
      <dgm:prSet presAssocID="{AC097CAA-7D00-4ADB-9CA4-C90A2432CC5E}" presName="circleA" presStyleLbl="node1" presStyleIdx="4" presStyleCnt="5"/>
      <dgm:spPr/>
    </dgm:pt>
    <dgm:pt modelId="{B858657F-A19D-4E75-899B-DA04E1CE3A60}" type="pres">
      <dgm:prSet presAssocID="{AC097CAA-7D00-4ADB-9CA4-C90A2432CC5E}" presName="spaceA" presStyleCnt="0"/>
      <dgm:spPr/>
    </dgm:pt>
  </dgm:ptLst>
  <dgm:cxnLst>
    <dgm:cxn modelId="{604B3F59-733B-497F-9323-4EDC15D59610}" srcId="{AC097CAA-7D00-4ADB-9CA4-C90A2432CC5E}" destId="{26860F5E-386A-4DC8-B915-F402FA5F42E4}" srcOrd="0" destOrd="0" parTransId="{673FFA40-D95C-48F8-B999-78704A794FA2}" sibTransId="{1496C2AE-388A-41D9-85D2-706740B5D7AA}"/>
    <dgm:cxn modelId="{18417EF1-F744-48C6-BC17-BE87CE3011C6}" type="presOf" srcId="{A6AE805F-55FA-4664-A802-42D9EF812573}" destId="{F4C5D6EC-5C86-442F-B68C-1849FA10ACA5}" srcOrd="0" destOrd="0" presId="urn:microsoft.com/office/officeart/2005/8/layout/hProcess11"/>
    <dgm:cxn modelId="{9D888A24-460F-4BE1-B4E6-684C2C2FC47E}" type="presOf" srcId="{0290184B-37B1-4DC2-9D4E-5B38775BFB7D}" destId="{1365716D-109E-446D-96B7-079DC7DEB5AE}" srcOrd="0" destOrd="1" presId="urn:microsoft.com/office/officeart/2005/8/layout/hProcess11"/>
    <dgm:cxn modelId="{8DC70523-7054-4B84-9595-3079816B48B2}" type="presOf" srcId="{9F9B68AA-69EA-4713-AE16-80999A6D373A}" destId="{F4C5D6EC-5C86-442F-B68C-1849FA10ACA5}" srcOrd="0" destOrd="1" presId="urn:microsoft.com/office/officeart/2005/8/layout/hProcess11"/>
    <dgm:cxn modelId="{9423C212-3A64-47FE-8065-82787584F924}" type="presOf" srcId="{C4624A8F-DE11-4859-8E2B-E311465F0700}" destId="{8FA59715-43F6-441B-BEDB-F77B32DC262F}" srcOrd="0" destOrd="0" presId="urn:microsoft.com/office/officeart/2005/8/layout/hProcess11"/>
    <dgm:cxn modelId="{E05D77A2-7E13-45EB-88B2-70F49333D1EB}" srcId="{E1303C72-9A62-4F3F-8B01-1E0227BEFFA7}" destId="{4B465F6A-8798-4A3D-B9A3-4AF6CD00F2AA}" srcOrd="2" destOrd="0" parTransId="{D9827073-2161-4AE8-AD1F-9053E33F888B}" sibTransId="{6E8B3D08-33AC-4BE9-AE8E-BE1C0CD6FBC3}"/>
    <dgm:cxn modelId="{AD09F4C6-2C73-40DB-9F5B-93900003874A}" type="presOf" srcId="{A44584CE-2D52-4BC6-9079-5B46A7CC8E8D}" destId="{0274F2DD-1872-4A78-A9A6-E728A5E78F28}" srcOrd="0" destOrd="1" presId="urn:microsoft.com/office/officeart/2005/8/layout/hProcess11"/>
    <dgm:cxn modelId="{2445459B-B357-4434-8169-2857BCE7A2CD}" srcId="{E1303C72-9A62-4F3F-8B01-1E0227BEFFA7}" destId="{DC6ABCBE-E8B8-459B-A6F3-D55A3C8F5D7D}" srcOrd="3" destOrd="0" parTransId="{AED23FC0-DD5D-4C3C-8CF1-42175C136E6E}" sibTransId="{3DA77F3F-15B0-4E02-B313-3A4386A24E23}"/>
    <dgm:cxn modelId="{1CD39A5B-180C-4358-BDA2-897451172E82}" type="presOf" srcId="{DC6ABCBE-E8B8-459B-A6F3-D55A3C8F5D7D}" destId="{0274F2DD-1872-4A78-A9A6-E728A5E78F28}" srcOrd="0" destOrd="0" presId="urn:microsoft.com/office/officeart/2005/8/layout/hProcess11"/>
    <dgm:cxn modelId="{F49E3F9B-5FB3-41EC-A950-ED4508A9C1D0}" srcId="{E1303C72-9A62-4F3F-8B01-1E0227BEFFA7}" destId="{AC097CAA-7D00-4ADB-9CA4-C90A2432CC5E}" srcOrd="4" destOrd="0" parTransId="{28612438-2900-4EA1-A728-2DCB35424C77}" sibTransId="{D920B541-5D3B-4570-A766-7D31165F7853}"/>
    <dgm:cxn modelId="{95321EAC-AC3D-4F03-B76F-3E908F44A2CB}" srcId="{DC6ABCBE-E8B8-459B-A6F3-D55A3C8F5D7D}" destId="{A44584CE-2D52-4BC6-9079-5B46A7CC8E8D}" srcOrd="0" destOrd="0" parTransId="{E3B81569-8802-416E-B0AB-17C53E533B2E}" sibTransId="{36857881-5EE4-4C6F-8B56-2D92C629C36E}"/>
    <dgm:cxn modelId="{ADA808E1-353D-44B4-95C6-D577AC566F71}" type="presOf" srcId="{26860F5E-386A-4DC8-B915-F402FA5F42E4}" destId="{D3922698-7437-49C6-8DEB-91AEAB48DC71}" srcOrd="0" destOrd="1" presId="urn:microsoft.com/office/officeart/2005/8/layout/hProcess11"/>
    <dgm:cxn modelId="{9EF12CFD-EA9F-4038-A08A-EDBF47A87F92}" type="presOf" srcId="{305C32E6-D236-43C0-911C-FFD8BFCF58A2}" destId="{8FA59715-43F6-441B-BEDB-F77B32DC262F}" srcOrd="0" destOrd="1" presId="urn:microsoft.com/office/officeart/2005/8/layout/hProcess11"/>
    <dgm:cxn modelId="{808863A5-D855-4A33-8FB7-27F0A9B95AF3}" srcId="{E1303C72-9A62-4F3F-8B01-1E0227BEFFA7}" destId="{C4624A8F-DE11-4859-8E2B-E311465F0700}" srcOrd="0" destOrd="0" parTransId="{E82D4B5F-CABB-48B5-9C57-56617138266D}" sibTransId="{077629E1-24AE-4205-9323-A3AB48889780}"/>
    <dgm:cxn modelId="{C443559B-F71E-41F1-9508-2794E69DA3DD}" type="presOf" srcId="{4B465F6A-8798-4A3D-B9A3-4AF6CD00F2AA}" destId="{1365716D-109E-446D-96B7-079DC7DEB5AE}" srcOrd="0" destOrd="0" presId="urn:microsoft.com/office/officeart/2005/8/layout/hProcess11"/>
    <dgm:cxn modelId="{CA440E5D-8A88-4242-8105-F3D3166BABBC}" srcId="{4B465F6A-8798-4A3D-B9A3-4AF6CD00F2AA}" destId="{0290184B-37B1-4DC2-9D4E-5B38775BFB7D}" srcOrd="0" destOrd="0" parTransId="{B86CD46E-7AE7-4169-80A7-8EF6E4732FA5}" sibTransId="{BAE65476-FECF-4B5F-B12B-5120BA2BFBA1}"/>
    <dgm:cxn modelId="{314EB4EF-234D-41DB-A59C-59E56E7927B0}" srcId="{A6AE805F-55FA-4664-A802-42D9EF812573}" destId="{9F9B68AA-69EA-4713-AE16-80999A6D373A}" srcOrd="0" destOrd="0" parTransId="{5CF4A23A-291A-4FC5-9293-D1C65FBD03D3}" sibTransId="{936038DC-B0FC-44F4-A7C7-0CC20228CC4C}"/>
    <dgm:cxn modelId="{DD2293C5-0FBE-4FEE-9FB6-1966AD4D2C7A}" srcId="{E1303C72-9A62-4F3F-8B01-1E0227BEFFA7}" destId="{A6AE805F-55FA-4664-A802-42D9EF812573}" srcOrd="1" destOrd="0" parTransId="{F1DA873A-7596-4E65-A71C-704EEF712FB5}" sibTransId="{001738F5-B888-482D-B76C-85C5972E961E}"/>
    <dgm:cxn modelId="{705FD443-C8E1-4D7F-BF3B-7FB7CF828CD2}" srcId="{C4624A8F-DE11-4859-8E2B-E311465F0700}" destId="{305C32E6-D236-43C0-911C-FFD8BFCF58A2}" srcOrd="0" destOrd="0" parTransId="{D0A6EC15-2DA1-418C-BA3D-DAD4080DD6F6}" sibTransId="{C22FD2D6-AB2C-4AEC-8A0E-5313794AFA55}"/>
    <dgm:cxn modelId="{6BCDD6A2-4A4C-4AB9-9AAA-9F10B4E6525E}" type="presOf" srcId="{E1303C72-9A62-4F3F-8B01-1E0227BEFFA7}" destId="{29683288-9B91-41F3-A70F-2BAE9FF1C155}" srcOrd="0" destOrd="0" presId="urn:microsoft.com/office/officeart/2005/8/layout/hProcess11"/>
    <dgm:cxn modelId="{34B27550-4684-48F0-96DC-0841424E8F55}" type="presOf" srcId="{AC097CAA-7D00-4ADB-9CA4-C90A2432CC5E}" destId="{D3922698-7437-49C6-8DEB-91AEAB48DC71}" srcOrd="0" destOrd="0" presId="urn:microsoft.com/office/officeart/2005/8/layout/hProcess11"/>
    <dgm:cxn modelId="{EDFF1966-E3B5-4736-808E-5DBC5DFB8194}" type="presParOf" srcId="{29683288-9B91-41F3-A70F-2BAE9FF1C155}" destId="{CC0803B3-291B-4CA1-9F0A-D651D42F42D5}" srcOrd="0" destOrd="0" presId="urn:microsoft.com/office/officeart/2005/8/layout/hProcess11"/>
    <dgm:cxn modelId="{DE5DFADA-9B79-48F3-AB77-DE10CAE0C75C}" type="presParOf" srcId="{29683288-9B91-41F3-A70F-2BAE9FF1C155}" destId="{B3E7CA06-7E15-42CA-91F6-23B1E2FF304D}" srcOrd="1" destOrd="0" presId="urn:microsoft.com/office/officeart/2005/8/layout/hProcess11"/>
    <dgm:cxn modelId="{68D8593A-3582-4C52-83BE-5785EAE54483}" type="presParOf" srcId="{B3E7CA06-7E15-42CA-91F6-23B1E2FF304D}" destId="{CF6D62F2-2D5F-4953-9E5A-48C482791381}" srcOrd="0" destOrd="0" presId="urn:microsoft.com/office/officeart/2005/8/layout/hProcess11"/>
    <dgm:cxn modelId="{C3DBE463-634D-47EF-841D-661D93368A02}" type="presParOf" srcId="{CF6D62F2-2D5F-4953-9E5A-48C482791381}" destId="{8FA59715-43F6-441B-BEDB-F77B32DC262F}" srcOrd="0" destOrd="0" presId="urn:microsoft.com/office/officeart/2005/8/layout/hProcess11"/>
    <dgm:cxn modelId="{88396F6C-5F95-49A0-98BF-C6715BC97DEA}" type="presParOf" srcId="{CF6D62F2-2D5F-4953-9E5A-48C482791381}" destId="{559D6B38-5BB2-41E4-A5ED-383F0EA69831}" srcOrd="1" destOrd="0" presId="urn:microsoft.com/office/officeart/2005/8/layout/hProcess11"/>
    <dgm:cxn modelId="{940EA0E5-41E7-4D3D-A643-D7B5037C68BA}" type="presParOf" srcId="{CF6D62F2-2D5F-4953-9E5A-48C482791381}" destId="{21F0B392-4988-424E-AB70-F374191DFA5E}" srcOrd="2" destOrd="0" presId="urn:microsoft.com/office/officeart/2005/8/layout/hProcess11"/>
    <dgm:cxn modelId="{9D5E8F61-142D-49AB-8743-3C289367477F}" type="presParOf" srcId="{B3E7CA06-7E15-42CA-91F6-23B1E2FF304D}" destId="{7FA0E400-F228-4C31-8892-3F5A6F5107C1}" srcOrd="1" destOrd="0" presId="urn:microsoft.com/office/officeart/2005/8/layout/hProcess11"/>
    <dgm:cxn modelId="{D14A8921-4BE0-4001-8566-7F02B293AE31}" type="presParOf" srcId="{B3E7CA06-7E15-42CA-91F6-23B1E2FF304D}" destId="{E12DB1B1-713E-4DD1-AAA3-659899525435}" srcOrd="2" destOrd="0" presId="urn:microsoft.com/office/officeart/2005/8/layout/hProcess11"/>
    <dgm:cxn modelId="{75557642-3BCA-4908-AB4D-80620E9A4DD6}" type="presParOf" srcId="{E12DB1B1-713E-4DD1-AAA3-659899525435}" destId="{F4C5D6EC-5C86-442F-B68C-1849FA10ACA5}" srcOrd="0" destOrd="0" presId="urn:microsoft.com/office/officeart/2005/8/layout/hProcess11"/>
    <dgm:cxn modelId="{D4F8DCD0-B94D-4E28-9D76-CA2A02ECC10F}" type="presParOf" srcId="{E12DB1B1-713E-4DD1-AAA3-659899525435}" destId="{2AD487D7-56D4-41EE-835F-F3E66D3B966A}" srcOrd="1" destOrd="0" presId="urn:microsoft.com/office/officeart/2005/8/layout/hProcess11"/>
    <dgm:cxn modelId="{D5457D49-7880-4A88-8A5B-823EC1494D76}" type="presParOf" srcId="{E12DB1B1-713E-4DD1-AAA3-659899525435}" destId="{B2772529-87B4-4B46-9058-68599FD9D1FC}" srcOrd="2" destOrd="0" presId="urn:microsoft.com/office/officeart/2005/8/layout/hProcess11"/>
    <dgm:cxn modelId="{C9540561-E5AB-4EF1-853D-8B3F7C73A27C}" type="presParOf" srcId="{B3E7CA06-7E15-42CA-91F6-23B1E2FF304D}" destId="{862A3E45-06FF-4C19-A558-3E57EF693C31}" srcOrd="3" destOrd="0" presId="urn:microsoft.com/office/officeart/2005/8/layout/hProcess11"/>
    <dgm:cxn modelId="{1FF8CFEA-086F-4C3A-AFF8-0A54CD1FD60D}" type="presParOf" srcId="{B3E7CA06-7E15-42CA-91F6-23B1E2FF304D}" destId="{3CEAF563-586E-49EA-8F53-F6EA14F618EC}" srcOrd="4" destOrd="0" presId="urn:microsoft.com/office/officeart/2005/8/layout/hProcess11"/>
    <dgm:cxn modelId="{107BB2D9-BEC4-44AD-81A5-9EF292B0AC70}" type="presParOf" srcId="{3CEAF563-586E-49EA-8F53-F6EA14F618EC}" destId="{1365716D-109E-446D-96B7-079DC7DEB5AE}" srcOrd="0" destOrd="0" presId="urn:microsoft.com/office/officeart/2005/8/layout/hProcess11"/>
    <dgm:cxn modelId="{6CE0F101-5EAA-46F7-BB95-99B2CDB88592}" type="presParOf" srcId="{3CEAF563-586E-49EA-8F53-F6EA14F618EC}" destId="{3848DB23-F3BE-49C2-A0C7-2A01B4D3CDDD}" srcOrd="1" destOrd="0" presId="urn:microsoft.com/office/officeart/2005/8/layout/hProcess11"/>
    <dgm:cxn modelId="{301D1EEF-D144-4161-8CD1-446686A53092}" type="presParOf" srcId="{3CEAF563-586E-49EA-8F53-F6EA14F618EC}" destId="{FF191F16-20E6-424E-A9B4-7FF80616A8B4}" srcOrd="2" destOrd="0" presId="urn:microsoft.com/office/officeart/2005/8/layout/hProcess11"/>
    <dgm:cxn modelId="{19445A03-8D7E-497D-AB0E-1E486F6C0B3D}" type="presParOf" srcId="{B3E7CA06-7E15-42CA-91F6-23B1E2FF304D}" destId="{341DE261-4CD5-4818-B99B-2A28409CC465}" srcOrd="5" destOrd="0" presId="urn:microsoft.com/office/officeart/2005/8/layout/hProcess11"/>
    <dgm:cxn modelId="{C5B8EC47-2D7C-4CC9-B771-240C7A25FCD2}" type="presParOf" srcId="{B3E7CA06-7E15-42CA-91F6-23B1E2FF304D}" destId="{4D6E945C-C223-4FDD-9728-1E01CBA0F072}" srcOrd="6" destOrd="0" presId="urn:microsoft.com/office/officeart/2005/8/layout/hProcess11"/>
    <dgm:cxn modelId="{4BAAF715-6E17-4139-928C-BF4DAF076659}" type="presParOf" srcId="{4D6E945C-C223-4FDD-9728-1E01CBA0F072}" destId="{0274F2DD-1872-4A78-A9A6-E728A5E78F28}" srcOrd="0" destOrd="0" presId="urn:microsoft.com/office/officeart/2005/8/layout/hProcess11"/>
    <dgm:cxn modelId="{59961EDF-25EB-4C1E-BB45-8D3B1AE58D0D}" type="presParOf" srcId="{4D6E945C-C223-4FDD-9728-1E01CBA0F072}" destId="{B4955613-D752-48AE-B35F-336EBD0F028B}" srcOrd="1" destOrd="0" presId="urn:microsoft.com/office/officeart/2005/8/layout/hProcess11"/>
    <dgm:cxn modelId="{B45934AA-97F6-406A-B0E4-07DC34AB4D3F}" type="presParOf" srcId="{4D6E945C-C223-4FDD-9728-1E01CBA0F072}" destId="{4660ECAE-0ECF-49DE-BD92-18D2A95189F1}" srcOrd="2" destOrd="0" presId="urn:microsoft.com/office/officeart/2005/8/layout/hProcess11"/>
    <dgm:cxn modelId="{B8EDD6B1-3EA2-4267-8EB7-C5E5F7D2057F}" type="presParOf" srcId="{B3E7CA06-7E15-42CA-91F6-23B1E2FF304D}" destId="{BEC0DD73-35A1-4EC5-9CDF-9F1EE2F3501C}" srcOrd="7" destOrd="0" presId="urn:microsoft.com/office/officeart/2005/8/layout/hProcess11"/>
    <dgm:cxn modelId="{E57110C8-EEDE-46B2-9FBF-489BCFA721EA}" type="presParOf" srcId="{B3E7CA06-7E15-42CA-91F6-23B1E2FF304D}" destId="{3AD684BD-3F5A-4BD3-8E22-6F4A1462F726}" srcOrd="8" destOrd="0" presId="urn:microsoft.com/office/officeart/2005/8/layout/hProcess11"/>
    <dgm:cxn modelId="{F22EA1A2-64F1-418E-B2C4-68F91E5BB07B}" type="presParOf" srcId="{3AD684BD-3F5A-4BD3-8E22-6F4A1462F726}" destId="{D3922698-7437-49C6-8DEB-91AEAB48DC71}" srcOrd="0" destOrd="0" presId="urn:microsoft.com/office/officeart/2005/8/layout/hProcess11"/>
    <dgm:cxn modelId="{1A274AEF-E5A9-49B1-920F-F1FE357AB455}" type="presParOf" srcId="{3AD684BD-3F5A-4BD3-8E22-6F4A1462F726}" destId="{6ACF1283-B6CE-40B1-B63C-97791AD790C4}" srcOrd="1" destOrd="0" presId="urn:microsoft.com/office/officeart/2005/8/layout/hProcess11"/>
    <dgm:cxn modelId="{83619FD2-0DCC-40B1-9487-BC79B1C67E39}" type="presParOf" srcId="{3AD684BD-3F5A-4BD3-8E22-6F4A1462F726}" destId="{B858657F-A19D-4E75-899B-DA04E1CE3A6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9E8BA-8243-44F3-B60E-84CED82E55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C047BCB-6B07-40EC-BD42-012E7096962B}">
      <dgm:prSet phldrT="[Text]" custT="1"/>
      <dgm:spPr>
        <a:solidFill>
          <a:srgbClr val="FF0000"/>
        </a:solidFill>
        <a:ln>
          <a:solidFill>
            <a:schemeClr val="tx1"/>
          </a:solidFill>
        </a:ln>
      </dgm:spPr>
      <dgm:t>
        <a:bodyPr/>
        <a:lstStyle/>
        <a:p>
          <a:r>
            <a:rPr lang="ja-JP" altLang="en-US" sz="2400" b="0" i="0" dirty="0"/>
            <a:t>携帯電話の中</a:t>
          </a:r>
          <a:r>
            <a:rPr lang="ja-JP" altLang="en-US" sz="2400" b="0" i="0" dirty="0" smtClean="0"/>
            <a:t>毒症</a:t>
          </a:r>
          <a:r>
            <a:rPr lang="ja-JP" altLang="en-US" sz="2400" b="0" i="0" dirty="0"/>
            <a:t>状</a:t>
          </a:r>
          <a:endParaRPr lang="en-US" sz="2400" dirty="0"/>
        </a:p>
      </dgm:t>
    </dgm:pt>
    <dgm:pt modelId="{C28B14C1-64A8-47F3-AAF7-FAA078975C55}" type="parTrans" cxnId="{C75E54B6-12C8-4136-BEC2-BB0DB5726E60}">
      <dgm:prSet/>
      <dgm:spPr/>
      <dgm:t>
        <a:bodyPr/>
        <a:lstStyle/>
        <a:p>
          <a:endParaRPr lang="en-US"/>
        </a:p>
      </dgm:t>
    </dgm:pt>
    <dgm:pt modelId="{6BE78C7C-2D09-400C-BA58-BD68524A3941}" type="sibTrans" cxnId="{C75E54B6-12C8-4136-BEC2-BB0DB5726E60}">
      <dgm:prSet/>
      <dgm:spPr/>
      <dgm:t>
        <a:bodyPr/>
        <a:lstStyle/>
        <a:p>
          <a:endParaRPr lang="en-US"/>
        </a:p>
      </dgm:t>
    </dgm:pt>
    <dgm:pt modelId="{67446DC9-03D5-4DA2-A9E0-FF4D93C78F49}">
      <dgm:prSet phldrT="[Text]" custT="1"/>
      <dgm:spPr>
        <a:solidFill>
          <a:srgbClr val="00B050"/>
        </a:solidFill>
        <a:ln>
          <a:solidFill>
            <a:schemeClr val="tx1"/>
          </a:solidFill>
        </a:ln>
      </dgm:spPr>
      <dgm:t>
        <a:bodyPr/>
        <a:lstStyle/>
        <a:p>
          <a:r>
            <a:rPr lang="ja-JP" altLang="en-US" sz="2400" dirty="0"/>
            <a:t>身体的</a:t>
          </a:r>
          <a:endParaRPr lang="en-US" sz="2400" dirty="0"/>
        </a:p>
      </dgm:t>
    </dgm:pt>
    <dgm:pt modelId="{782182E1-3007-42C0-9332-F2F46FA958C7}" type="parTrans" cxnId="{17944BEC-33ED-45EF-BAB4-8CAAD56F050B}">
      <dgm:prSet/>
      <dgm:spPr>
        <a:ln>
          <a:solidFill>
            <a:schemeClr val="tx1"/>
          </a:solidFill>
        </a:ln>
      </dgm:spPr>
      <dgm:t>
        <a:bodyPr/>
        <a:lstStyle/>
        <a:p>
          <a:endParaRPr lang="en-US"/>
        </a:p>
      </dgm:t>
    </dgm:pt>
    <dgm:pt modelId="{622AC973-416B-459F-A79B-B7C0B657A436}" type="sibTrans" cxnId="{17944BEC-33ED-45EF-BAB4-8CAAD56F050B}">
      <dgm:prSet/>
      <dgm:spPr/>
      <dgm:t>
        <a:bodyPr/>
        <a:lstStyle/>
        <a:p>
          <a:endParaRPr lang="en-US"/>
        </a:p>
      </dgm:t>
    </dgm:pt>
    <dgm:pt modelId="{136500AF-8F65-4855-9337-607FB5A2E796}">
      <dgm:prSet phldrT="[Text]"/>
      <dgm:spPr>
        <a:solidFill>
          <a:srgbClr val="00B0F0"/>
        </a:solidFill>
        <a:ln>
          <a:solidFill>
            <a:schemeClr val="tx1"/>
          </a:solidFill>
        </a:ln>
      </dgm:spPr>
      <dgm:t>
        <a:bodyPr/>
        <a:lstStyle/>
        <a:p>
          <a:r>
            <a:rPr lang="ja-JP" dirty="0"/>
            <a:t>触覚の問題</a:t>
          </a:r>
          <a:endParaRPr lang="en-US" dirty="0"/>
        </a:p>
      </dgm:t>
    </dgm:pt>
    <dgm:pt modelId="{1B227F73-FAFB-426C-966F-6C73E63FCCC2}" type="parTrans" cxnId="{FA28F110-7F80-4DD2-90BF-F23D405180E3}">
      <dgm:prSet/>
      <dgm:spPr>
        <a:ln>
          <a:solidFill>
            <a:schemeClr val="tx1"/>
          </a:solidFill>
        </a:ln>
      </dgm:spPr>
      <dgm:t>
        <a:bodyPr/>
        <a:lstStyle/>
        <a:p>
          <a:endParaRPr lang="en-US"/>
        </a:p>
      </dgm:t>
    </dgm:pt>
    <dgm:pt modelId="{C384A9EA-C3D0-4673-BA90-34A38C1356BC}" type="sibTrans" cxnId="{FA28F110-7F80-4DD2-90BF-F23D405180E3}">
      <dgm:prSet/>
      <dgm:spPr/>
      <dgm:t>
        <a:bodyPr/>
        <a:lstStyle/>
        <a:p>
          <a:endParaRPr lang="en-US"/>
        </a:p>
      </dgm:t>
    </dgm:pt>
    <dgm:pt modelId="{1B38CF59-FDF1-4B13-BE7E-485947E48CED}">
      <dgm:prSet phldrT="[Text]"/>
      <dgm:spPr>
        <a:solidFill>
          <a:srgbClr val="00B0F0"/>
        </a:solidFill>
        <a:ln>
          <a:solidFill>
            <a:schemeClr val="tx1"/>
          </a:solidFill>
        </a:ln>
      </dgm:spPr>
      <dgm:t>
        <a:bodyPr/>
        <a:lstStyle/>
        <a:p>
          <a:r>
            <a:rPr lang="ja-JP" altLang="en-US" dirty="0"/>
            <a:t>視力</a:t>
          </a:r>
          <a:r>
            <a:rPr lang="ja-JP" dirty="0"/>
            <a:t>の問題</a:t>
          </a:r>
          <a:endParaRPr lang="en-US" dirty="0"/>
        </a:p>
      </dgm:t>
    </dgm:pt>
    <dgm:pt modelId="{52D82CF8-23F5-4648-82E9-46529D1BAAA9}" type="parTrans" cxnId="{919857A2-609D-433E-92D4-A69D537794DF}">
      <dgm:prSet/>
      <dgm:spPr>
        <a:ln>
          <a:solidFill>
            <a:schemeClr val="tx1"/>
          </a:solidFill>
        </a:ln>
      </dgm:spPr>
      <dgm:t>
        <a:bodyPr/>
        <a:lstStyle/>
        <a:p>
          <a:endParaRPr lang="en-US"/>
        </a:p>
      </dgm:t>
    </dgm:pt>
    <dgm:pt modelId="{DCB93CC2-18A7-4502-8F5E-AC2051BC0130}" type="sibTrans" cxnId="{919857A2-609D-433E-92D4-A69D537794DF}">
      <dgm:prSet/>
      <dgm:spPr/>
      <dgm:t>
        <a:bodyPr/>
        <a:lstStyle/>
        <a:p>
          <a:endParaRPr lang="en-US"/>
        </a:p>
      </dgm:t>
    </dgm:pt>
    <dgm:pt modelId="{E8BB417F-7FC7-4D66-B515-4D956D912D05}">
      <dgm:prSet phldrT="[Text]" custT="1"/>
      <dgm:spPr>
        <a:solidFill>
          <a:srgbClr val="00B050"/>
        </a:solidFill>
        <a:ln>
          <a:solidFill>
            <a:schemeClr val="tx1"/>
          </a:solidFill>
        </a:ln>
      </dgm:spPr>
      <dgm:t>
        <a:bodyPr/>
        <a:lstStyle/>
        <a:p>
          <a:r>
            <a:rPr lang="ja-JP" sz="2400" dirty="0"/>
            <a:t>ストレス</a:t>
          </a:r>
          <a:endParaRPr lang="en-US" sz="2400" dirty="0"/>
        </a:p>
      </dgm:t>
    </dgm:pt>
    <dgm:pt modelId="{CCAF7F21-C107-4A9E-819E-FCB2D9C8E721}" type="parTrans" cxnId="{007DB6A9-C337-4F5A-9811-24474282B4A7}">
      <dgm:prSet/>
      <dgm:spPr>
        <a:ln>
          <a:solidFill>
            <a:schemeClr val="tx1"/>
          </a:solidFill>
        </a:ln>
      </dgm:spPr>
      <dgm:t>
        <a:bodyPr/>
        <a:lstStyle/>
        <a:p>
          <a:endParaRPr lang="en-US"/>
        </a:p>
      </dgm:t>
    </dgm:pt>
    <dgm:pt modelId="{F8C5CF4F-F55D-4F95-BD68-B0CC464AA915}" type="sibTrans" cxnId="{007DB6A9-C337-4F5A-9811-24474282B4A7}">
      <dgm:prSet/>
      <dgm:spPr/>
      <dgm:t>
        <a:bodyPr/>
        <a:lstStyle/>
        <a:p>
          <a:endParaRPr lang="en-US"/>
        </a:p>
      </dgm:t>
    </dgm:pt>
    <dgm:pt modelId="{1C72792F-6A67-45F5-9FE0-A40B56DCE093}">
      <dgm:prSet phldrT="[Text]"/>
      <dgm:spPr>
        <a:solidFill>
          <a:srgbClr val="00B0F0"/>
        </a:solidFill>
        <a:ln>
          <a:solidFill>
            <a:schemeClr val="tx1"/>
          </a:solidFill>
        </a:ln>
      </dgm:spPr>
      <dgm:t>
        <a:bodyPr/>
        <a:lstStyle/>
        <a:p>
          <a:r>
            <a:rPr lang="ja-JP" dirty="0"/>
            <a:t>接続を維持する必要性</a:t>
          </a:r>
          <a:endParaRPr lang="en-US" dirty="0"/>
        </a:p>
      </dgm:t>
    </dgm:pt>
    <dgm:pt modelId="{24E8EE5F-FD65-46F0-B99A-B55114561E02}" type="parTrans" cxnId="{4D8E652E-E89F-4585-B00C-B8592B1037DA}">
      <dgm:prSet/>
      <dgm:spPr>
        <a:ln>
          <a:solidFill>
            <a:schemeClr val="tx1"/>
          </a:solidFill>
        </a:ln>
      </dgm:spPr>
      <dgm:t>
        <a:bodyPr/>
        <a:lstStyle/>
        <a:p>
          <a:endParaRPr lang="en-US"/>
        </a:p>
      </dgm:t>
    </dgm:pt>
    <dgm:pt modelId="{E811ADC3-720F-4900-A257-A7CE737B73D1}" type="sibTrans" cxnId="{4D8E652E-E89F-4585-B00C-B8592B1037DA}">
      <dgm:prSet/>
      <dgm:spPr/>
      <dgm:t>
        <a:bodyPr/>
        <a:lstStyle/>
        <a:p>
          <a:endParaRPr lang="en-US"/>
        </a:p>
      </dgm:t>
    </dgm:pt>
    <dgm:pt modelId="{4BD2F82F-5FED-472F-B44D-E88651E20191}">
      <dgm:prSet phldrT="[Text]" custT="1"/>
      <dgm:spPr>
        <a:solidFill>
          <a:srgbClr val="00B050"/>
        </a:solidFill>
        <a:ln>
          <a:solidFill>
            <a:schemeClr val="tx1"/>
          </a:solidFill>
        </a:ln>
      </dgm:spPr>
      <dgm:t>
        <a:bodyPr/>
        <a:lstStyle/>
        <a:p>
          <a:r>
            <a:rPr lang="ja-JP" altLang="en-US" sz="2400" b="0" i="0" dirty="0"/>
            <a:t>不安</a:t>
          </a:r>
          <a:endParaRPr lang="en-US" sz="2800" dirty="0"/>
        </a:p>
      </dgm:t>
    </dgm:pt>
    <dgm:pt modelId="{2360949E-E5FC-4870-9B52-D0892EB5D014}" type="parTrans" cxnId="{2E38D102-142A-4865-95D6-5C6B99B8F93A}">
      <dgm:prSet/>
      <dgm:spPr>
        <a:ln>
          <a:solidFill>
            <a:schemeClr val="tx1"/>
          </a:solidFill>
        </a:ln>
      </dgm:spPr>
      <dgm:t>
        <a:bodyPr/>
        <a:lstStyle/>
        <a:p>
          <a:endParaRPr lang="en-US"/>
        </a:p>
      </dgm:t>
    </dgm:pt>
    <dgm:pt modelId="{80DDC29F-3B06-44FF-B2B0-4DF88B8204F3}" type="sibTrans" cxnId="{2E38D102-142A-4865-95D6-5C6B99B8F93A}">
      <dgm:prSet/>
      <dgm:spPr/>
      <dgm:t>
        <a:bodyPr/>
        <a:lstStyle/>
        <a:p>
          <a:endParaRPr lang="en-US"/>
        </a:p>
      </dgm:t>
    </dgm:pt>
    <dgm:pt modelId="{58BF9EC6-13A5-4B5A-947E-91699D12CBE8}">
      <dgm:prSet phldrT="[Text]"/>
      <dgm:spPr>
        <a:solidFill>
          <a:srgbClr val="00B0F0"/>
        </a:solidFill>
        <a:ln>
          <a:solidFill>
            <a:schemeClr val="tx1"/>
          </a:solidFill>
        </a:ln>
      </dgm:spPr>
      <dgm:t>
        <a:bodyPr/>
        <a:lstStyle/>
        <a:p>
          <a:r>
            <a:rPr lang="en-US" b="0" i="0" u="none" dirty="0"/>
            <a:t>“</a:t>
          </a:r>
          <a:r>
            <a:rPr lang="en-US" b="0" i="0" u="none" dirty="0" err="1"/>
            <a:t>Textiexity</a:t>
          </a:r>
          <a:r>
            <a:rPr lang="en-US" b="0" i="0" u="none" dirty="0"/>
            <a:t>”</a:t>
          </a:r>
          <a:endParaRPr lang="en-US" dirty="0"/>
        </a:p>
      </dgm:t>
    </dgm:pt>
    <dgm:pt modelId="{CF03D8A5-9C16-45AE-91E7-A72EC30FC22C}" type="parTrans" cxnId="{9FF4B8CC-44A4-4D4C-A16A-8A4FE1CF812B}">
      <dgm:prSet/>
      <dgm:spPr>
        <a:ln>
          <a:solidFill>
            <a:schemeClr val="tx1"/>
          </a:solidFill>
        </a:ln>
      </dgm:spPr>
      <dgm:t>
        <a:bodyPr/>
        <a:lstStyle/>
        <a:p>
          <a:endParaRPr lang="en-US"/>
        </a:p>
      </dgm:t>
    </dgm:pt>
    <dgm:pt modelId="{C6749E75-6B85-46AA-8002-B5CC5503E12E}" type="sibTrans" cxnId="{9FF4B8CC-44A4-4D4C-A16A-8A4FE1CF812B}">
      <dgm:prSet/>
      <dgm:spPr/>
      <dgm:t>
        <a:bodyPr/>
        <a:lstStyle/>
        <a:p>
          <a:endParaRPr lang="en-US"/>
        </a:p>
      </dgm:t>
    </dgm:pt>
    <dgm:pt modelId="{916A0222-CEAD-4F15-8882-4DEE23849443}">
      <dgm:prSet phldrT="[Text]"/>
      <dgm:spPr>
        <a:solidFill>
          <a:srgbClr val="00B0F0"/>
        </a:solidFill>
        <a:ln>
          <a:solidFill>
            <a:schemeClr val="tx1"/>
          </a:solidFill>
        </a:ln>
      </dgm:spPr>
      <dgm:t>
        <a:bodyPr/>
        <a:lstStyle/>
        <a:p>
          <a:r>
            <a:rPr lang="ja-JP" altLang="en-US" dirty="0"/>
            <a:t>「テキストをすぐに受け取って応答しなければいけないという心配」</a:t>
          </a:r>
          <a:endParaRPr lang="en-US" dirty="0"/>
        </a:p>
      </dgm:t>
    </dgm:pt>
    <dgm:pt modelId="{EFA6DEC8-DB3D-40F5-B4D2-9C34C6399729}" type="parTrans" cxnId="{64894CB6-BDD1-4217-BE6C-5E9E44E48FA5}">
      <dgm:prSet/>
      <dgm:spPr>
        <a:ln>
          <a:solidFill>
            <a:schemeClr val="tx1"/>
          </a:solidFill>
        </a:ln>
      </dgm:spPr>
      <dgm:t>
        <a:bodyPr/>
        <a:lstStyle/>
        <a:p>
          <a:endParaRPr lang="en-US"/>
        </a:p>
      </dgm:t>
    </dgm:pt>
    <dgm:pt modelId="{216194B3-B658-4AD8-BC83-C87AFDE366C2}" type="sibTrans" cxnId="{64894CB6-BDD1-4217-BE6C-5E9E44E48FA5}">
      <dgm:prSet/>
      <dgm:spPr/>
      <dgm:t>
        <a:bodyPr/>
        <a:lstStyle/>
        <a:p>
          <a:endParaRPr lang="en-US"/>
        </a:p>
      </dgm:t>
    </dgm:pt>
    <dgm:pt modelId="{DB5EE31D-A4A2-4D5A-9BA5-94763FD88391}">
      <dgm:prSet phldrT="[Text]" custT="1"/>
      <dgm:spPr>
        <a:solidFill>
          <a:srgbClr val="00B050"/>
        </a:solidFill>
        <a:ln>
          <a:solidFill>
            <a:schemeClr val="tx1"/>
          </a:solidFill>
        </a:ln>
      </dgm:spPr>
      <dgm:t>
        <a:bodyPr/>
        <a:lstStyle/>
        <a:p>
          <a:r>
            <a:rPr lang="ja-JP" altLang="en-US" sz="2400" b="0" i="0" dirty="0"/>
            <a:t>鬱症状</a:t>
          </a:r>
          <a:endParaRPr lang="en-US" sz="1600" dirty="0"/>
        </a:p>
      </dgm:t>
    </dgm:pt>
    <dgm:pt modelId="{1EB7C1FE-0BA2-416A-8216-6954FE55C820}" type="parTrans" cxnId="{F608B44A-321C-495E-865C-88762734B59C}">
      <dgm:prSet/>
      <dgm:spPr>
        <a:ln>
          <a:solidFill>
            <a:schemeClr val="tx1"/>
          </a:solidFill>
        </a:ln>
      </dgm:spPr>
      <dgm:t>
        <a:bodyPr/>
        <a:lstStyle/>
        <a:p>
          <a:endParaRPr lang="en-US"/>
        </a:p>
      </dgm:t>
    </dgm:pt>
    <dgm:pt modelId="{B2E53209-1C4E-422D-B9B9-5EB9892657D8}" type="sibTrans" cxnId="{F608B44A-321C-495E-865C-88762734B59C}">
      <dgm:prSet/>
      <dgm:spPr/>
      <dgm:t>
        <a:bodyPr/>
        <a:lstStyle/>
        <a:p>
          <a:endParaRPr lang="en-US"/>
        </a:p>
      </dgm:t>
    </dgm:pt>
    <dgm:pt modelId="{5AA9C4C2-B95C-45BF-9ED3-216A486D516B}">
      <dgm:prSet phldrT="[Text]"/>
      <dgm:spPr>
        <a:solidFill>
          <a:srgbClr val="00B0F0"/>
        </a:solidFill>
        <a:ln>
          <a:solidFill>
            <a:schemeClr val="tx1"/>
          </a:solidFill>
        </a:ln>
      </dgm:spPr>
      <dgm:t>
        <a:bodyPr/>
        <a:lstStyle/>
        <a:p>
          <a:r>
            <a:rPr lang="ja-JP" altLang="en-US" dirty="0"/>
            <a:t>過度使用から生じる</a:t>
          </a:r>
          <a:endParaRPr lang="en-US" dirty="0"/>
        </a:p>
      </dgm:t>
    </dgm:pt>
    <dgm:pt modelId="{375CFD8F-4F40-49C7-B4B5-4956E80CF989}" type="parTrans" cxnId="{D86C0077-300F-4217-BAC2-FF6B6B0B1B54}">
      <dgm:prSet/>
      <dgm:spPr>
        <a:ln>
          <a:solidFill>
            <a:schemeClr val="tx1"/>
          </a:solidFill>
        </a:ln>
      </dgm:spPr>
      <dgm:t>
        <a:bodyPr/>
        <a:lstStyle/>
        <a:p>
          <a:endParaRPr lang="en-US"/>
        </a:p>
      </dgm:t>
    </dgm:pt>
    <dgm:pt modelId="{E198FFC5-7522-4801-9CE4-78966820612D}" type="sibTrans" cxnId="{D86C0077-300F-4217-BAC2-FF6B6B0B1B54}">
      <dgm:prSet/>
      <dgm:spPr/>
      <dgm:t>
        <a:bodyPr/>
        <a:lstStyle/>
        <a:p>
          <a:endParaRPr lang="en-US"/>
        </a:p>
      </dgm:t>
    </dgm:pt>
    <dgm:pt modelId="{8B9CE8B7-38E4-4374-8ED0-D457CC882D9A}" type="pres">
      <dgm:prSet presAssocID="{8589E8BA-8243-44F3-B60E-84CED82E5551}" presName="hierChild1" presStyleCnt="0">
        <dgm:presLayoutVars>
          <dgm:orgChart val="1"/>
          <dgm:chPref val="1"/>
          <dgm:dir/>
          <dgm:animOne val="branch"/>
          <dgm:animLvl val="lvl"/>
          <dgm:resizeHandles/>
        </dgm:presLayoutVars>
      </dgm:prSet>
      <dgm:spPr/>
      <dgm:t>
        <a:bodyPr/>
        <a:lstStyle/>
        <a:p>
          <a:endParaRPr lang="en-US"/>
        </a:p>
      </dgm:t>
    </dgm:pt>
    <dgm:pt modelId="{88220A59-BA24-444E-8E64-766DA6B03165}" type="pres">
      <dgm:prSet presAssocID="{EC047BCB-6B07-40EC-BD42-012E7096962B}" presName="hierRoot1" presStyleCnt="0">
        <dgm:presLayoutVars>
          <dgm:hierBranch val="init"/>
        </dgm:presLayoutVars>
      </dgm:prSet>
      <dgm:spPr/>
    </dgm:pt>
    <dgm:pt modelId="{E7C01AC0-D00B-4E5C-AB43-8B334B1C3797}" type="pres">
      <dgm:prSet presAssocID="{EC047BCB-6B07-40EC-BD42-012E7096962B}" presName="rootComposite1" presStyleCnt="0"/>
      <dgm:spPr/>
    </dgm:pt>
    <dgm:pt modelId="{C946EB98-DDA2-48F4-BD2C-320750F13924}" type="pres">
      <dgm:prSet presAssocID="{EC047BCB-6B07-40EC-BD42-012E7096962B}" presName="rootText1" presStyleLbl="node0" presStyleIdx="0" presStyleCnt="1" custScaleX="329708">
        <dgm:presLayoutVars>
          <dgm:chPref val="3"/>
        </dgm:presLayoutVars>
      </dgm:prSet>
      <dgm:spPr/>
      <dgm:t>
        <a:bodyPr/>
        <a:lstStyle/>
        <a:p>
          <a:endParaRPr lang="en-US"/>
        </a:p>
      </dgm:t>
    </dgm:pt>
    <dgm:pt modelId="{E870CA27-2F86-482E-A0F8-E9B0C9452F68}" type="pres">
      <dgm:prSet presAssocID="{EC047BCB-6B07-40EC-BD42-012E7096962B}" presName="rootConnector1" presStyleLbl="node1" presStyleIdx="0" presStyleCnt="0"/>
      <dgm:spPr/>
      <dgm:t>
        <a:bodyPr/>
        <a:lstStyle/>
        <a:p>
          <a:endParaRPr lang="en-US"/>
        </a:p>
      </dgm:t>
    </dgm:pt>
    <dgm:pt modelId="{A4D83617-DF5C-4327-80B6-242FFA82F767}" type="pres">
      <dgm:prSet presAssocID="{EC047BCB-6B07-40EC-BD42-012E7096962B}" presName="hierChild2" presStyleCnt="0"/>
      <dgm:spPr/>
    </dgm:pt>
    <dgm:pt modelId="{96D768B9-D66C-49C9-A452-C14B69CA3131}" type="pres">
      <dgm:prSet presAssocID="{782182E1-3007-42C0-9332-F2F46FA958C7}" presName="Name37" presStyleLbl="parChTrans1D2" presStyleIdx="0" presStyleCnt="4"/>
      <dgm:spPr/>
      <dgm:t>
        <a:bodyPr/>
        <a:lstStyle/>
        <a:p>
          <a:endParaRPr lang="en-US"/>
        </a:p>
      </dgm:t>
    </dgm:pt>
    <dgm:pt modelId="{15EDA1F4-A379-4357-813A-DFE3DBE300E5}" type="pres">
      <dgm:prSet presAssocID="{67446DC9-03D5-4DA2-A9E0-FF4D93C78F49}" presName="hierRoot2" presStyleCnt="0">
        <dgm:presLayoutVars>
          <dgm:hierBranch val="init"/>
        </dgm:presLayoutVars>
      </dgm:prSet>
      <dgm:spPr/>
    </dgm:pt>
    <dgm:pt modelId="{80E03914-D29A-49FF-AFB0-6DE9D01EEE96}" type="pres">
      <dgm:prSet presAssocID="{67446DC9-03D5-4DA2-A9E0-FF4D93C78F49}" presName="rootComposite" presStyleCnt="0"/>
      <dgm:spPr/>
    </dgm:pt>
    <dgm:pt modelId="{DE46D1C4-F843-4DE3-9A40-5C1DC3391F27}" type="pres">
      <dgm:prSet presAssocID="{67446DC9-03D5-4DA2-A9E0-FF4D93C78F49}" presName="rootText" presStyleLbl="node2" presStyleIdx="0" presStyleCnt="4" custScaleY="82177">
        <dgm:presLayoutVars>
          <dgm:chPref val="3"/>
        </dgm:presLayoutVars>
      </dgm:prSet>
      <dgm:spPr/>
      <dgm:t>
        <a:bodyPr/>
        <a:lstStyle/>
        <a:p>
          <a:endParaRPr lang="en-US"/>
        </a:p>
      </dgm:t>
    </dgm:pt>
    <dgm:pt modelId="{97E994CC-E0DD-403A-82D7-B24E2AB93124}" type="pres">
      <dgm:prSet presAssocID="{67446DC9-03D5-4DA2-A9E0-FF4D93C78F49}" presName="rootConnector" presStyleLbl="node2" presStyleIdx="0" presStyleCnt="4"/>
      <dgm:spPr/>
      <dgm:t>
        <a:bodyPr/>
        <a:lstStyle/>
        <a:p>
          <a:endParaRPr lang="en-US"/>
        </a:p>
      </dgm:t>
    </dgm:pt>
    <dgm:pt modelId="{7C1B7A8C-37E5-4706-BBD9-AF32F26DA34D}" type="pres">
      <dgm:prSet presAssocID="{67446DC9-03D5-4DA2-A9E0-FF4D93C78F49}" presName="hierChild4" presStyleCnt="0"/>
      <dgm:spPr/>
    </dgm:pt>
    <dgm:pt modelId="{234B3A87-8A14-45C2-B862-4D60532F0476}" type="pres">
      <dgm:prSet presAssocID="{1B227F73-FAFB-426C-966F-6C73E63FCCC2}" presName="Name37" presStyleLbl="parChTrans1D3" presStyleIdx="0" presStyleCnt="5"/>
      <dgm:spPr/>
      <dgm:t>
        <a:bodyPr/>
        <a:lstStyle/>
        <a:p>
          <a:endParaRPr lang="en-US"/>
        </a:p>
      </dgm:t>
    </dgm:pt>
    <dgm:pt modelId="{295EA5B9-8916-48F2-A94C-A3857D80D89E}" type="pres">
      <dgm:prSet presAssocID="{136500AF-8F65-4855-9337-607FB5A2E796}" presName="hierRoot2" presStyleCnt="0">
        <dgm:presLayoutVars>
          <dgm:hierBranch val="init"/>
        </dgm:presLayoutVars>
      </dgm:prSet>
      <dgm:spPr/>
    </dgm:pt>
    <dgm:pt modelId="{CE060BD9-43E5-4DDE-95A0-AFAF29CD3E14}" type="pres">
      <dgm:prSet presAssocID="{136500AF-8F65-4855-9337-607FB5A2E796}" presName="rootComposite" presStyleCnt="0"/>
      <dgm:spPr/>
    </dgm:pt>
    <dgm:pt modelId="{183622C5-828C-45C8-AA32-4378E75EFA90}" type="pres">
      <dgm:prSet presAssocID="{136500AF-8F65-4855-9337-607FB5A2E796}" presName="rootText" presStyleLbl="node3" presStyleIdx="0" presStyleCnt="5" custScaleY="71905">
        <dgm:presLayoutVars>
          <dgm:chPref val="3"/>
        </dgm:presLayoutVars>
      </dgm:prSet>
      <dgm:spPr/>
      <dgm:t>
        <a:bodyPr/>
        <a:lstStyle/>
        <a:p>
          <a:endParaRPr lang="en-US"/>
        </a:p>
      </dgm:t>
    </dgm:pt>
    <dgm:pt modelId="{E18152C5-A496-4EFD-B7D4-1FA4F9E2A6C4}" type="pres">
      <dgm:prSet presAssocID="{136500AF-8F65-4855-9337-607FB5A2E796}" presName="rootConnector" presStyleLbl="node3" presStyleIdx="0" presStyleCnt="5"/>
      <dgm:spPr/>
      <dgm:t>
        <a:bodyPr/>
        <a:lstStyle/>
        <a:p>
          <a:endParaRPr lang="en-US"/>
        </a:p>
      </dgm:t>
    </dgm:pt>
    <dgm:pt modelId="{A7C84015-9AF1-43BC-A8FD-6F0AA0902FF6}" type="pres">
      <dgm:prSet presAssocID="{136500AF-8F65-4855-9337-607FB5A2E796}" presName="hierChild4" presStyleCnt="0"/>
      <dgm:spPr/>
    </dgm:pt>
    <dgm:pt modelId="{DAF96580-D60F-4D88-8735-7C9A6AEA0DB4}" type="pres">
      <dgm:prSet presAssocID="{136500AF-8F65-4855-9337-607FB5A2E796}" presName="hierChild5" presStyleCnt="0"/>
      <dgm:spPr/>
    </dgm:pt>
    <dgm:pt modelId="{2C515A8C-9DCB-4D5B-A8B1-71AF3128203E}" type="pres">
      <dgm:prSet presAssocID="{52D82CF8-23F5-4648-82E9-46529D1BAAA9}" presName="Name37" presStyleLbl="parChTrans1D3" presStyleIdx="1" presStyleCnt="5"/>
      <dgm:spPr/>
      <dgm:t>
        <a:bodyPr/>
        <a:lstStyle/>
        <a:p>
          <a:endParaRPr lang="en-US"/>
        </a:p>
      </dgm:t>
    </dgm:pt>
    <dgm:pt modelId="{CECC667F-9314-4A5D-A36A-3807563F94DF}" type="pres">
      <dgm:prSet presAssocID="{1B38CF59-FDF1-4B13-BE7E-485947E48CED}" presName="hierRoot2" presStyleCnt="0">
        <dgm:presLayoutVars>
          <dgm:hierBranch val="init"/>
        </dgm:presLayoutVars>
      </dgm:prSet>
      <dgm:spPr/>
    </dgm:pt>
    <dgm:pt modelId="{B04F65B1-2016-419B-89F4-E04C56729E45}" type="pres">
      <dgm:prSet presAssocID="{1B38CF59-FDF1-4B13-BE7E-485947E48CED}" presName="rootComposite" presStyleCnt="0"/>
      <dgm:spPr/>
    </dgm:pt>
    <dgm:pt modelId="{369E8BC5-8DE3-40EC-94BE-913FF71FD9C4}" type="pres">
      <dgm:prSet presAssocID="{1B38CF59-FDF1-4B13-BE7E-485947E48CED}" presName="rootText" presStyleLbl="node3" presStyleIdx="1" presStyleCnt="5" custScaleY="71905">
        <dgm:presLayoutVars>
          <dgm:chPref val="3"/>
        </dgm:presLayoutVars>
      </dgm:prSet>
      <dgm:spPr/>
      <dgm:t>
        <a:bodyPr/>
        <a:lstStyle/>
        <a:p>
          <a:endParaRPr lang="en-US"/>
        </a:p>
      </dgm:t>
    </dgm:pt>
    <dgm:pt modelId="{624EC55B-225C-4ED6-86AE-8F1F019DF189}" type="pres">
      <dgm:prSet presAssocID="{1B38CF59-FDF1-4B13-BE7E-485947E48CED}" presName="rootConnector" presStyleLbl="node3" presStyleIdx="1" presStyleCnt="5"/>
      <dgm:spPr/>
      <dgm:t>
        <a:bodyPr/>
        <a:lstStyle/>
        <a:p>
          <a:endParaRPr lang="en-US"/>
        </a:p>
      </dgm:t>
    </dgm:pt>
    <dgm:pt modelId="{3FF0D968-974C-4FEC-A825-F953305C944E}" type="pres">
      <dgm:prSet presAssocID="{1B38CF59-FDF1-4B13-BE7E-485947E48CED}" presName="hierChild4" presStyleCnt="0"/>
      <dgm:spPr/>
    </dgm:pt>
    <dgm:pt modelId="{A74F290D-C1B4-4EF3-964D-786D613D3C89}" type="pres">
      <dgm:prSet presAssocID="{1B38CF59-FDF1-4B13-BE7E-485947E48CED}" presName="hierChild5" presStyleCnt="0"/>
      <dgm:spPr/>
    </dgm:pt>
    <dgm:pt modelId="{7F2E9F8B-EF75-47A6-B44F-7C577B634D1B}" type="pres">
      <dgm:prSet presAssocID="{67446DC9-03D5-4DA2-A9E0-FF4D93C78F49}" presName="hierChild5" presStyleCnt="0"/>
      <dgm:spPr/>
    </dgm:pt>
    <dgm:pt modelId="{5FD493D1-5C8B-4937-8D37-447EF48DAD33}" type="pres">
      <dgm:prSet presAssocID="{CCAF7F21-C107-4A9E-819E-FCB2D9C8E721}" presName="Name37" presStyleLbl="parChTrans1D2" presStyleIdx="1" presStyleCnt="4"/>
      <dgm:spPr/>
      <dgm:t>
        <a:bodyPr/>
        <a:lstStyle/>
        <a:p>
          <a:endParaRPr lang="en-US"/>
        </a:p>
      </dgm:t>
    </dgm:pt>
    <dgm:pt modelId="{87AD97CC-965A-4F1E-8707-FA1151ABB20B}" type="pres">
      <dgm:prSet presAssocID="{E8BB417F-7FC7-4D66-B515-4D956D912D05}" presName="hierRoot2" presStyleCnt="0">
        <dgm:presLayoutVars>
          <dgm:hierBranch val="init"/>
        </dgm:presLayoutVars>
      </dgm:prSet>
      <dgm:spPr/>
    </dgm:pt>
    <dgm:pt modelId="{C4A150CD-BF00-4388-86F5-353EE44C585A}" type="pres">
      <dgm:prSet presAssocID="{E8BB417F-7FC7-4D66-B515-4D956D912D05}" presName="rootComposite" presStyleCnt="0"/>
      <dgm:spPr/>
    </dgm:pt>
    <dgm:pt modelId="{AFF6DD70-7693-4BA2-B246-F50703C36362}" type="pres">
      <dgm:prSet presAssocID="{E8BB417F-7FC7-4D66-B515-4D956D912D05}" presName="rootText" presStyleLbl="node2" presStyleIdx="1" presStyleCnt="4" custScaleY="82177">
        <dgm:presLayoutVars>
          <dgm:chPref val="3"/>
        </dgm:presLayoutVars>
      </dgm:prSet>
      <dgm:spPr/>
      <dgm:t>
        <a:bodyPr/>
        <a:lstStyle/>
        <a:p>
          <a:endParaRPr lang="en-US"/>
        </a:p>
      </dgm:t>
    </dgm:pt>
    <dgm:pt modelId="{720EE8FC-0847-475C-BD7A-C65F9D1943F4}" type="pres">
      <dgm:prSet presAssocID="{E8BB417F-7FC7-4D66-B515-4D956D912D05}" presName="rootConnector" presStyleLbl="node2" presStyleIdx="1" presStyleCnt="4"/>
      <dgm:spPr/>
      <dgm:t>
        <a:bodyPr/>
        <a:lstStyle/>
        <a:p>
          <a:endParaRPr lang="en-US"/>
        </a:p>
      </dgm:t>
    </dgm:pt>
    <dgm:pt modelId="{94AE5D60-BFA0-48C5-A4C3-1403683F4C36}" type="pres">
      <dgm:prSet presAssocID="{E8BB417F-7FC7-4D66-B515-4D956D912D05}" presName="hierChild4" presStyleCnt="0"/>
      <dgm:spPr/>
    </dgm:pt>
    <dgm:pt modelId="{23ECA874-FDCB-4260-80AB-ECD894D5B6C3}" type="pres">
      <dgm:prSet presAssocID="{24E8EE5F-FD65-46F0-B99A-B55114561E02}" presName="Name37" presStyleLbl="parChTrans1D3" presStyleIdx="2" presStyleCnt="5"/>
      <dgm:spPr/>
      <dgm:t>
        <a:bodyPr/>
        <a:lstStyle/>
        <a:p>
          <a:endParaRPr lang="en-US"/>
        </a:p>
      </dgm:t>
    </dgm:pt>
    <dgm:pt modelId="{0CDEA5E7-4FCA-4B2B-8234-2A3B6C5ED00B}" type="pres">
      <dgm:prSet presAssocID="{1C72792F-6A67-45F5-9FE0-A40B56DCE093}" presName="hierRoot2" presStyleCnt="0">
        <dgm:presLayoutVars>
          <dgm:hierBranch val="init"/>
        </dgm:presLayoutVars>
      </dgm:prSet>
      <dgm:spPr/>
    </dgm:pt>
    <dgm:pt modelId="{1A0B1142-0CA2-4698-91E4-AE47D66173E7}" type="pres">
      <dgm:prSet presAssocID="{1C72792F-6A67-45F5-9FE0-A40B56DCE093}" presName="rootComposite" presStyleCnt="0"/>
      <dgm:spPr/>
    </dgm:pt>
    <dgm:pt modelId="{029377D1-7C56-481D-93DE-8F8FDBCDA8BD}" type="pres">
      <dgm:prSet presAssocID="{1C72792F-6A67-45F5-9FE0-A40B56DCE093}" presName="rootText" presStyleLbl="node3" presStyleIdx="2" presStyleCnt="5" custScaleY="71905">
        <dgm:presLayoutVars>
          <dgm:chPref val="3"/>
        </dgm:presLayoutVars>
      </dgm:prSet>
      <dgm:spPr/>
      <dgm:t>
        <a:bodyPr/>
        <a:lstStyle/>
        <a:p>
          <a:endParaRPr lang="en-US"/>
        </a:p>
      </dgm:t>
    </dgm:pt>
    <dgm:pt modelId="{27985165-1D29-4FE9-B741-2103B81F1C96}" type="pres">
      <dgm:prSet presAssocID="{1C72792F-6A67-45F5-9FE0-A40B56DCE093}" presName="rootConnector" presStyleLbl="node3" presStyleIdx="2" presStyleCnt="5"/>
      <dgm:spPr/>
      <dgm:t>
        <a:bodyPr/>
        <a:lstStyle/>
        <a:p>
          <a:endParaRPr lang="en-US"/>
        </a:p>
      </dgm:t>
    </dgm:pt>
    <dgm:pt modelId="{10614E33-DFC4-4866-A9AD-1F06E8FB11A9}" type="pres">
      <dgm:prSet presAssocID="{1C72792F-6A67-45F5-9FE0-A40B56DCE093}" presName="hierChild4" presStyleCnt="0"/>
      <dgm:spPr/>
    </dgm:pt>
    <dgm:pt modelId="{582FE5E6-64BB-417D-922E-A26D386D1F10}" type="pres">
      <dgm:prSet presAssocID="{1C72792F-6A67-45F5-9FE0-A40B56DCE093}" presName="hierChild5" presStyleCnt="0"/>
      <dgm:spPr/>
    </dgm:pt>
    <dgm:pt modelId="{21239338-B636-4219-B3F2-4902A12F56C8}" type="pres">
      <dgm:prSet presAssocID="{E8BB417F-7FC7-4D66-B515-4D956D912D05}" presName="hierChild5" presStyleCnt="0"/>
      <dgm:spPr/>
    </dgm:pt>
    <dgm:pt modelId="{9DE732F8-6466-4D73-9A19-1B61F1697821}" type="pres">
      <dgm:prSet presAssocID="{2360949E-E5FC-4870-9B52-D0892EB5D014}" presName="Name37" presStyleLbl="parChTrans1D2" presStyleIdx="2" presStyleCnt="4"/>
      <dgm:spPr/>
      <dgm:t>
        <a:bodyPr/>
        <a:lstStyle/>
        <a:p>
          <a:endParaRPr lang="en-US"/>
        </a:p>
      </dgm:t>
    </dgm:pt>
    <dgm:pt modelId="{2528E331-67FD-47AB-AA1D-F3D45D19FEC0}" type="pres">
      <dgm:prSet presAssocID="{4BD2F82F-5FED-472F-B44D-E88651E20191}" presName="hierRoot2" presStyleCnt="0">
        <dgm:presLayoutVars>
          <dgm:hierBranch val="init"/>
        </dgm:presLayoutVars>
      </dgm:prSet>
      <dgm:spPr/>
    </dgm:pt>
    <dgm:pt modelId="{D6BBFE8E-1BA4-456B-9C97-52B5C8E7D71F}" type="pres">
      <dgm:prSet presAssocID="{4BD2F82F-5FED-472F-B44D-E88651E20191}" presName="rootComposite" presStyleCnt="0"/>
      <dgm:spPr/>
    </dgm:pt>
    <dgm:pt modelId="{1BB26449-2872-4285-9F78-033EF7FEB108}" type="pres">
      <dgm:prSet presAssocID="{4BD2F82F-5FED-472F-B44D-E88651E20191}" presName="rootText" presStyleLbl="node2" presStyleIdx="2" presStyleCnt="4" custScaleY="82177">
        <dgm:presLayoutVars>
          <dgm:chPref val="3"/>
        </dgm:presLayoutVars>
      </dgm:prSet>
      <dgm:spPr/>
      <dgm:t>
        <a:bodyPr/>
        <a:lstStyle/>
        <a:p>
          <a:endParaRPr lang="en-US"/>
        </a:p>
      </dgm:t>
    </dgm:pt>
    <dgm:pt modelId="{E757303C-C5CF-4F9E-8AD6-8BD7C112F017}" type="pres">
      <dgm:prSet presAssocID="{4BD2F82F-5FED-472F-B44D-E88651E20191}" presName="rootConnector" presStyleLbl="node2" presStyleIdx="2" presStyleCnt="4"/>
      <dgm:spPr/>
      <dgm:t>
        <a:bodyPr/>
        <a:lstStyle/>
        <a:p>
          <a:endParaRPr lang="en-US"/>
        </a:p>
      </dgm:t>
    </dgm:pt>
    <dgm:pt modelId="{CB3F598B-E165-4AA1-8337-DB7624A7A344}" type="pres">
      <dgm:prSet presAssocID="{4BD2F82F-5FED-472F-B44D-E88651E20191}" presName="hierChild4" presStyleCnt="0"/>
      <dgm:spPr/>
    </dgm:pt>
    <dgm:pt modelId="{919138D0-A2D4-4144-B469-D04792D28AC1}" type="pres">
      <dgm:prSet presAssocID="{CF03D8A5-9C16-45AE-91E7-A72EC30FC22C}" presName="Name37" presStyleLbl="parChTrans1D3" presStyleIdx="3" presStyleCnt="5"/>
      <dgm:spPr/>
      <dgm:t>
        <a:bodyPr/>
        <a:lstStyle/>
        <a:p>
          <a:endParaRPr lang="en-US"/>
        </a:p>
      </dgm:t>
    </dgm:pt>
    <dgm:pt modelId="{188392FB-C2BA-42E1-A1B9-045F1C195D78}" type="pres">
      <dgm:prSet presAssocID="{58BF9EC6-13A5-4B5A-947E-91699D12CBE8}" presName="hierRoot2" presStyleCnt="0">
        <dgm:presLayoutVars>
          <dgm:hierBranch val="init"/>
        </dgm:presLayoutVars>
      </dgm:prSet>
      <dgm:spPr/>
    </dgm:pt>
    <dgm:pt modelId="{1C34C424-216D-46D0-83D8-DCAA612872C9}" type="pres">
      <dgm:prSet presAssocID="{58BF9EC6-13A5-4B5A-947E-91699D12CBE8}" presName="rootComposite" presStyleCnt="0"/>
      <dgm:spPr/>
    </dgm:pt>
    <dgm:pt modelId="{0A40EE6F-AB13-4304-8CEE-FAB31AF1E664}" type="pres">
      <dgm:prSet presAssocID="{58BF9EC6-13A5-4B5A-947E-91699D12CBE8}" presName="rootText" presStyleLbl="node3" presStyleIdx="3" presStyleCnt="5" custScaleY="71905">
        <dgm:presLayoutVars>
          <dgm:chPref val="3"/>
        </dgm:presLayoutVars>
      </dgm:prSet>
      <dgm:spPr/>
      <dgm:t>
        <a:bodyPr/>
        <a:lstStyle/>
        <a:p>
          <a:endParaRPr lang="en-US"/>
        </a:p>
      </dgm:t>
    </dgm:pt>
    <dgm:pt modelId="{E9FDABE4-59FC-41B8-AF50-877AA5DC397A}" type="pres">
      <dgm:prSet presAssocID="{58BF9EC6-13A5-4B5A-947E-91699D12CBE8}" presName="rootConnector" presStyleLbl="node3" presStyleIdx="3" presStyleCnt="5"/>
      <dgm:spPr/>
      <dgm:t>
        <a:bodyPr/>
        <a:lstStyle/>
        <a:p>
          <a:endParaRPr lang="en-US"/>
        </a:p>
      </dgm:t>
    </dgm:pt>
    <dgm:pt modelId="{4578166E-E470-4E7F-8016-9414826845F9}" type="pres">
      <dgm:prSet presAssocID="{58BF9EC6-13A5-4B5A-947E-91699D12CBE8}" presName="hierChild4" presStyleCnt="0"/>
      <dgm:spPr/>
    </dgm:pt>
    <dgm:pt modelId="{34847C3F-BA79-4047-8D83-E44219EEC8AF}" type="pres">
      <dgm:prSet presAssocID="{EFA6DEC8-DB3D-40F5-B4D2-9C34C6399729}" presName="Name37" presStyleLbl="parChTrans1D4" presStyleIdx="0" presStyleCnt="1"/>
      <dgm:spPr/>
      <dgm:t>
        <a:bodyPr/>
        <a:lstStyle/>
        <a:p>
          <a:endParaRPr lang="en-US"/>
        </a:p>
      </dgm:t>
    </dgm:pt>
    <dgm:pt modelId="{D0B51ADF-3B26-4EC5-BF4D-C7B12D1A21BD}" type="pres">
      <dgm:prSet presAssocID="{916A0222-CEAD-4F15-8882-4DEE23849443}" presName="hierRoot2" presStyleCnt="0">
        <dgm:presLayoutVars>
          <dgm:hierBranch val="init"/>
        </dgm:presLayoutVars>
      </dgm:prSet>
      <dgm:spPr/>
    </dgm:pt>
    <dgm:pt modelId="{A9925B93-11A8-4682-B945-9B82E881A3EE}" type="pres">
      <dgm:prSet presAssocID="{916A0222-CEAD-4F15-8882-4DEE23849443}" presName="rootComposite" presStyleCnt="0"/>
      <dgm:spPr/>
    </dgm:pt>
    <dgm:pt modelId="{D7A85CC6-627C-4EFB-AB26-1AF068B7DD9C}" type="pres">
      <dgm:prSet presAssocID="{916A0222-CEAD-4F15-8882-4DEE23849443}" presName="rootText" presStyleLbl="node4" presStyleIdx="0" presStyleCnt="1">
        <dgm:presLayoutVars>
          <dgm:chPref val="3"/>
        </dgm:presLayoutVars>
      </dgm:prSet>
      <dgm:spPr/>
      <dgm:t>
        <a:bodyPr/>
        <a:lstStyle/>
        <a:p>
          <a:endParaRPr lang="en-US"/>
        </a:p>
      </dgm:t>
    </dgm:pt>
    <dgm:pt modelId="{A976FADE-3D65-45F0-A8B6-BE1C526B6510}" type="pres">
      <dgm:prSet presAssocID="{916A0222-CEAD-4F15-8882-4DEE23849443}" presName="rootConnector" presStyleLbl="node4" presStyleIdx="0" presStyleCnt="1"/>
      <dgm:spPr/>
      <dgm:t>
        <a:bodyPr/>
        <a:lstStyle/>
        <a:p>
          <a:endParaRPr lang="en-US"/>
        </a:p>
      </dgm:t>
    </dgm:pt>
    <dgm:pt modelId="{3A7749DE-7AFC-4C57-9680-76BF317CD53F}" type="pres">
      <dgm:prSet presAssocID="{916A0222-CEAD-4F15-8882-4DEE23849443}" presName="hierChild4" presStyleCnt="0"/>
      <dgm:spPr/>
    </dgm:pt>
    <dgm:pt modelId="{017D4338-FD7A-48EF-A18B-D9F1477072BC}" type="pres">
      <dgm:prSet presAssocID="{916A0222-CEAD-4F15-8882-4DEE23849443}" presName="hierChild5" presStyleCnt="0"/>
      <dgm:spPr/>
    </dgm:pt>
    <dgm:pt modelId="{775E8540-60A3-4147-89BC-D49F6753694F}" type="pres">
      <dgm:prSet presAssocID="{58BF9EC6-13A5-4B5A-947E-91699D12CBE8}" presName="hierChild5" presStyleCnt="0"/>
      <dgm:spPr/>
    </dgm:pt>
    <dgm:pt modelId="{2D182C04-C971-4E55-9278-F6095B536275}" type="pres">
      <dgm:prSet presAssocID="{4BD2F82F-5FED-472F-B44D-E88651E20191}" presName="hierChild5" presStyleCnt="0"/>
      <dgm:spPr/>
    </dgm:pt>
    <dgm:pt modelId="{8AB958C4-9BC1-4837-B8AA-A43079365D86}" type="pres">
      <dgm:prSet presAssocID="{1EB7C1FE-0BA2-416A-8216-6954FE55C820}" presName="Name37" presStyleLbl="parChTrans1D2" presStyleIdx="3" presStyleCnt="4"/>
      <dgm:spPr/>
      <dgm:t>
        <a:bodyPr/>
        <a:lstStyle/>
        <a:p>
          <a:endParaRPr lang="en-US"/>
        </a:p>
      </dgm:t>
    </dgm:pt>
    <dgm:pt modelId="{F919E68D-A8FD-40F8-A671-87AF1D3F965A}" type="pres">
      <dgm:prSet presAssocID="{DB5EE31D-A4A2-4D5A-9BA5-94763FD88391}" presName="hierRoot2" presStyleCnt="0">
        <dgm:presLayoutVars>
          <dgm:hierBranch val="init"/>
        </dgm:presLayoutVars>
      </dgm:prSet>
      <dgm:spPr/>
    </dgm:pt>
    <dgm:pt modelId="{6880C644-B7B9-47F8-AB5C-E27971E46636}" type="pres">
      <dgm:prSet presAssocID="{DB5EE31D-A4A2-4D5A-9BA5-94763FD88391}" presName="rootComposite" presStyleCnt="0"/>
      <dgm:spPr/>
    </dgm:pt>
    <dgm:pt modelId="{FADBA292-3202-4322-B821-AF0E6DD4D069}" type="pres">
      <dgm:prSet presAssocID="{DB5EE31D-A4A2-4D5A-9BA5-94763FD88391}" presName="rootText" presStyleLbl="node2" presStyleIdx="3" presStyleCnt="4" custScaleY="82177">
        <dgm:presLayoutVars>
          <dgm:chPref val="3"/>
        </dgm:presLayoutVars>
      </dgm:prSet>
      <dgm:spPr/>
      <dgm:t>
        <a:bodyPr/>
        <a:lstStyle/>
        <a:p>
          <a:endParaRPr lang="en-US"/>
        </a:p>
      </dgm:t>
    </dgm:pt>
    <dgm:pt modelId="{0C10F479-376E-41F2-8BCC-F7E8392F2214}" type="pres">
      <dgm:prSet presAssocID="{DB5EE31D-A4A2-4D5A-9BA5-94763FD88391}" presName="rootConnector" presStyleLbl="node2" presStyleIdx="3" presStyleCnt="4"/>
      <dgm:spPr/>
      <dgm:t>
        <a:bodyPr/>
        <a:lstStyle/>
        <a:p>
          <a:endParaRPr lang="en-US"/>
        </a:p>
      </dgm:t>
    </dgm:pt>
    <dgm:pt modelId="{9AF3F9B2-96DB-4290-81DC-8C9669E6861A}" type="pres">
      <dgm:prSet presAssocID="{DB5EE31D-A4A2-4D5A-9BA5-94763FD88391}" presName="hierChild4" presStyleCnt="0"/>
      <dgm:spPr/>
    </dgm:pt>
    <dgm:pt modelId="{B5DE2319-2D16-4771-AEEE-E0DA8468DBA0}" type="pres">
      <dgm:prSet presAssocID="{375CFD8F-4F40-49C7-B4B5-4956E80CF989}" presName="Name37" presStyleLbl="parChTrans1D3" presStyleIdx="4" presStyleCnt="5"/>
      <dgm:spPr/>
      <dgm:t>
        <a:bodyPr/>
        <a:lstStyle/>
        <a:p>
          <a:endParaRPr lang="en-US"/>
        </a:p>
      </dgm:t>
    </dgm:pt>
    <dgm:pt modelId="{0480FF2E-6896-4C94-BEFD-ADA8936A6130}" type="pres">
      <dgm:prSet presAssocID="{5AA9C4C2-B95C-45BF-9ED3-216A486D516B}" presName="hierRoot2" presStyleCnt="0">
        <dgm:presLayoutVars>
          <dgm:hierBranch val="init"/>
        </dgm:presLayoutVars>
      </dgm:prSet>
      <dgm:spPr/>
    </dgm:pt>
    <dgm:pt modelId="{B207DF7E-A184-470C-9635-941CC8EECD20}" type="pres">
      <dgm:prSet presAssocID="{5AA9C4C2-B95C-45BF-9ED3-216A486D516B}" presName="rootComposite" presStyleCnt="0"/>
      <dgm:spPr/>
    </dgm:pt>
    <dgm:pt modelId="{A95DB74D-C47F-407E-8E77-B703FD0426D2}" type="pres">
      <dgm:prSet presAssocID="{5AA9C4C2-B95C-45BF-9ED3-216A486D516B}" presName="rootText" presStyleLbl="node3" presStyleIdx="4" presStyleCnt="5" custScaleY="71905">
        <dgm:presLayoutVars>
          <dgm:chPref val="3"/>
        </dgm:presLayoutVars>
      </dgm:prSet>
      <dgm:spPr/>
      <dgm:t>
        <a:bodyPr/>
        <a:lstStyle/>
        <a:p>
          <a:endParaRPr lang="en-US"/>
        </a:p>
      </dgm:t>
    </dgm:pt>
    <dgm:pt modelId="{FB48EF85-5966-4CA9-AD72-2399DFF319F7}" type="pres">
      <dgm:prSet presAssocID="{5AA9C4C2-B95C-45BF-9ED3-216A486D516B}" presName="rootConnector" presStyleLbl="node3" presStyleIdx="4" presStyleCnt="5"/>
      <dgm:spPr/>
      <dgm:t>
        <a:bodyPr/>
        <a:lstStyle/>
        <a:p>
          <a:endParaRPr lang="en-US"/>
        </a:p>
      </dgm:t>
    </dgm:pt>
    <dgm:pt modelId="{2EDC69AA-ABB0-4D56-8788-AA5F56CBA99B}" type="pres">
      <dgm:prSet presAssocID="{5AA9C4C2-B95C-45BF-9ED3-216A486D516B}" presName="hierChild4" presStyleCnt="0"/>
      <dgm:spPr/>
    </dgm:pt>
    <dgm:pt modelId="{F48C30CF-6E33-4652-928E-5C87B31D99A8}" type="pres">
      <dgm:prSet presAssocID="{5AA9C4C2-B95C-45BF-9ED3-216A486D516B}" presName="hierChild5" presStyleCnt="0"/>
      <dgm:spPr/>
    </dgm:pt>
    <dgm:pt modelId="{5BA486AB-F7A7-46DE-B51C-D06883EDB24F}" type="pres">
      <dgm:prSet presAssocID="{DB5EE31D-A4A2-4D5A-9BA5-94763FD88391}" presName="hierChild5" presStyleCnt="0"/>
      <dgm:spPr/>
    </dgm:pt>
    <dgm:pt modelId="{5BE595F9-0A76-48BA-AEDD-6439FD7CE0D9}" type="pres">
      <dgm:prSet presAssocID="{EC047BCB-6B07-40EC-BD42-012E7096962B}" presName="hierChild3" presStyleCnt="0"/>
      <dgm:spPr/>
    </dgm:pt>
  </dgm:ptLst>
  <dgm:cxnLst>
    <dgm:cxn modelId="{D720BABC-4633-4F35-850D-6DF8680C9128}" type="presOf" srcId="{E8BB417F-7FC7-4D66-B515-4D956D912D05}" destId="{720EE8FC-0847-475C-BD7A-C65F9D1943F4}" srcOrd="1" destOrd="0" presId="urn:microsoft.com/office/officeart/2005/8/layout/orgChart1"/>
    <dgm:cxn modelId="{5F6D6B9F-9186-4B13-81F2-38D95E082EB2}" type="presOf" srcId="{916A0222-CEAD-4F15-8882-4DEE23849443}" destId="{A976FADE-3D65-45F0-A8B6-BE1C526B6510}" srcOrd="1" destOrd="0" presId="urn:microsoft.com/office/officeart/2005/8/layout/orgChart1"/>
    <dgm:cxn modelId="{2E38D102-142A-4865-95D6-5C6B99B8F93A}" srcId="{EC047BCB-6B07-40EC-BD42-012E7096962B}" destId="{4BD2F82F-5FED-472F-B44D-E88651E20191}" srcOrd="2" destOrd="0" parTransId="{2360949E-E5FC-4870-9B52-D0892EB5D014}" sibTransId="{80DDC29F-3B06-44FF-B2B0-4DF88B8204F3}"/>
    <dgm:cxn modelId="{05E4B8AD-ACC1-4DDA-B752-FF2BC51C80E3}" type="presOf" srcId="{4BD2F82F-5FED-472F-B44D-E88651E20191}" destId="{1BB26449-2872-4285-9F78-033EF7FEB108}" srcOrd="0" destOrd="0" presId="urn:microsoft.com/office/officeart/2005/8/layout/orgChart1"/>
    <dgm:cxn modelId="{9DA8129C-E668-42AF-9D5B-F97F6053E2C7}" type="presOf" srcId="{375CFD8F-4F40-49C7-B4B5-4956E80CF989}" destId="{B5DE2319-2D16-4771-AEEE-E0DA8468DBA0}" srcOrd="0" destOrd="0" presId="urn:microsoft.com/office/officeart/2005/8/layout/orgChart1"/>
    <dgm:cxn modelId="{5CE7BBA9-8B17-4189-A637-99350D283261}" type="presOf" srcId="{EC047BCB-6B07-40EC-BD42-012E7096962B}" destId="{E870CA27-2F86-482E-A0F8-E9B0C9452F68}" srcOrd="1" destOrd="0" presId="urn:microsoft.com/office/officeart/2005/8/layout/orgChart1"/>
    <dgm:cxn modelId="{99678971-934F-4A56-9930-076A7812D3E7}" type="presOf" srcId="{24E8EE5F-FD65-46F0-B99A-B55114561E02}" destId="{23ECA874-FDCB-4260-80AB-ECD894D5B6C3}" srcOrd="0" destOrd="0" presId="urn:microsoft.com/office/officeart/2005/8/layout/orgChart1"/>
    <dgm:cxn modelId="{1E9FAAAC-6822-4051-A8B7-CEDBD203257B}" type="presOf" srcId="{EFA6DEC8-DB3D-40F5-B4D2-9C34C6399729}" destId="{34847C3F-BA79-4047-8D83-E44219EEC8AF}" srcOrd="0" destOrd="0" presId="urn:microsoft.com/office/officeart/2005/8/layout/orgChart1"/>
    <dgm:cxn modelId="{1B479B8D-9AA8-40DE-AC95-11A88FBEDC8E}" type="presOf" srcId="{E8BB417F-7FC7-4D66-B515-4D956D912D05}" destId="{AFF6DD70-7693-4BA2-B246-F50703C36362}" srcOrd="0" destOrd="0" presId="urn:microsoft.com/office/officeart/2005/8/layout/orgChart1"/>
    <dgm:cxn modelId="{70CD37E1-EDFB-4A6C-8630-668B25C6190C}" type="presOf" srcId="{5AA9C4C2-B95C-45BF-9ED3-216A486D516B}" destId="{FB48EF85-5966-4CA9-AD72-2399DFF319F7}" srcOrd="1" destOrd="0" presId="urn:microsoft.com/office/officeart/2005/8/layout/orgChart1"/>
    <dgm:cxn modelId="{5B68E7FA-3539-49B0-9541-85E3A774132E}" type="presOf" srcId="{CCAF7F21-C107-4A9E-819E-FCB2D9C8E721}" destId="{5FD493D1-5C8B-4937-8D37-447EF48DAD33}" srcOrd="0" destOrd="0" presId="urn:microsoft.com/office/officeart/2005/8/layout/orgChart1"/>
    <dgm:cxn modelId="{919857A2-609D-433E-92D4-A69D537794DF}" srcId="{67446DC9-03D5-4DA2-A9E0-FF4D93C78F49}" destId="{1B38CF59-FDF1-4B13-BE7E-485947E48CED}" srcOrd="1" destOrd="0" parTransId="{52D82CF8-23F5-4648-82E9-46529D1BAAA9}" sibTransId="{DCB93CC2-18A7-4502-8F5E-AC2051BC0130}"/>
    <dgm:cxn modelId="{705EFC98-9794-4D1E-A898-361FBE92FBD5}" type="presOf" srcId="{67446DC9-03D5-4DA2-A9E0-FF4D93C78F49}" destId="{97E994CC-E0DD-403A-82D7-B24E2AB93124}" srcOrd="1" destOrd="0" presId="urn:microsoft.com/office/officeart/2005/8/layout/orgChart1"/>
    <dgm:cxn modelId="{BDA96501-966E-408D-A6E4-87CD862A1DF2}" type="presOf" srcId="{5AA9C4C2-B95C-45BF-9ED3-216A486D516B}" destId="{A95DB74D-C47F-407E-8E77-B703FD0426D2}" srcOrd="0" destOrd="0" presId="urn:microsoft.com/office/officeart/2005/8/layout/orgChart1"/>
    <dgm:cxn modelId="{007DB6A9-C337-4F5A-9811-24474282B4A7}" srcId="{EC047BCB-6B07-40EC-BD42-012E7096962B}" destId="{E8BB417F-7FC7-4D66-B515-4D956D912D05}" srcOrd="1" destOrd="0" parTransId="{CCAF7F21-C107-4A9E-819E-FCB2D9C8E721}" sibTransId="{F8C5CF4F-F55D-4F95-BD68-B0CC464AA915}"/>
    <dgm:cxn modelId="{CDDCFA4A-1B14-4012-8865-42DFD0A0FBED}" type="presOf" srcId="{8589E8BA-8243-44F3-B60E-84CED82E5551}" destId="{8B9CE8B7-38E4-4374-8ED0-D457CC882D9A}" srcOrd="0" destOrd="0" presId="urn:microsoft.com/office/officeart/2005/8/layout/orgChart1"/>
    <dgm:cxn modelId="{186948EF-D72E-4B40-B5DF-29914CB4D3B3}" type="presOf" srcId="{1B227F73-FAFB-426C-966F-6C73E63FCCC2}" destId="{234B3A87-8A14-45C2-B862-4D60532F0476}" srcOrd="0" destOrd="0" presId="urn:microsoft.com/office/officeart/2005/8/layout/orgChart1"/>
    <dgm:cxn modelId="{73E5300D-89E4-4616-A9C7-29BF300ED601}" type="presOf" srcId="{916A0222-CEAD-4F15-8882-4DEE23849443}" destId="{D7A85CC6-627C-4EFB-AB26-1AF068B7DD9C}" srcOrd="0" destOrd="0" presId="urn:microsoft.com/office/officeart/2005/8/layout/orgChart1"/>
    <dgm:cxn modelId="{E1BA7601-3E50-4FBD-B833-5FD6590EB71A}" type="presOf" srcId="{1B38CF59-FDF1-4B13-BE7E-485947E48CED}" destId="{369E8BC5-8DE3-40EC-94BE-913FF71FD9C4}" srcOrd="0" destOrd="0" presId="urn:microsoft.com/office/officeart/2005/8/layout/orgChart1"/>
    <dgm:cxn modelId="{73F9728E-552A-4BB8-8D92-4DC1EE3B529A}" type="presOf" srcId="{1B38CF59-FDF1-4B13-BE7E-485947E48CED}" destId="{624EC55B-225C-4ED6-86AE-8F1F019DF189}" srcOrd="1" destOrd="0" presId="urn:microsoft.com/office/officeart/2005/8/layout/orgChart1"/>
    <dgm:cxn modelId="{9D62FD84-F6B9-4960-BBC9-28195A515C3C}" type="presOf" srcId="{58BF9EC6-13A5-4B5A-947E-91699D12CBE8}" destId="{0A40EE6F-AB13-4304-8CEE-FAB31AF1E664}" srcOrd="0" destOrd="0" presId="urn:microsoft.com/office/officeart/2005/8/layout/orgChart1"/>
    <dgm:cxn modelId="{861EDC6C-A4E3-49BC-A4EE-3E96F93D4115}" type="presOf" srcId="{DB5EE31D-A4A2-4D5A-9BA5-94763FD88391}" destId="{0C10F479-376E-41F2-8BCC-F7E8392F2214}" srcOrd="1" destOrd="0" presId="urn:microsoft.com/office/officeart/2005/8/layout/orgChart1"/>
    <dgm:cxn modelId="{4ED1DFB2-7729-409B-8223-A9BA9E6504B0}" type="presOf" srcId="{52D82CF8-23F5-4648-82E9-46529D1BAAA9}" destId="{2C515A8C-9DCB-4D5B-A8B1-71AF3128203E}" srcOrd="0" destOrd="0" presId="urn:microsoft.com/office/officeart/2005/8/layout/orgChart1"/>
    <dgm:cxn modelId="{4D8E652E-E89F-4585-B00C-B8592B1037DA}" srcId="{E8BB417F-7FC7-4D66-B515-4D956D912D05}" destId="{1C72792F-6A67-45F5-9FE0-A40B56DCE093}" srcOrd="0" destOrd="0" parTransId="{24E8EE5F-FD65-46F0-B99A-B55114561E02}" sibTransId="{E811ADC3-720F-4900-A257-A7CE737B73D1}"/>
    <dgm:cxn modelId="{63056D03-2A45-4771-AD6E-CC618090DC30}" type="presOf" srcId="{136500AF-8F65-4855-9337-607FB5A2E796}" destId="{183622C5-828C-45C8-AA32-4378E75EFA90}" srcOrd="0" destOrd="0" presId="urn:microsoft.com/office/officeart/2005/8/layout/orgChart1"/>
    <dgm:cxn modelId="{F0E9AA4E-A075-47BE-904D-FC160919997A}" type="presOf" srcId="{DB5EE31D-A4A2-4D5A-9BA5-94763FD88391}" destId="{FADBA292-3202-4322-B821-AF0E6DD4D069}" srcOrd="0" destOrd="0" presId="urn:microsoft.com/office/officeart/2005/8/layout/orgChart1"/>
    <dgm:cxn modelId="{3CB0CC91-7BF3-43FF-B1E3-BD38BDEA216E}" type="presOf" srcId="{EC047BCB-6B07-40EC-BD42-012E7096962B}" destId="{C946EB98-DDA2-48F4-BD2C-320750F13924}" srcOrd="0" destOrd="0" presId="urn:microsoft.com/office/officeart/2005/8/layout/orgChart1"/>
    <dgm:cxn modelId="{C75E54B6-12C8-4136-BEC2-BB0DB5726E60}" srcId="{8589E8BA-8243-44F3-B60E-84CED82E5551}" destId="{EC047BCB-6B07-40EC-BD42-012E7096962B}" srcOrd="0" destOrd="0" parTransId="{C28B14C1-64A8-47F3-AAF7-FAA078975C55}" sibTransId="{6BE78C7C-2D09-400C-BA58-BD68524A3941}"/>
    <dgm:cxn modelId="{D86C0077-300F-4217-BAC2-FF6B6B0B1B54}" srcId="{DB5EE31D-A4A2-4D5A-9BA5-94763FD88391}" destId="{5AA9C4C2-B95C-45BF-9ED3-216A486D516B}" srcOrd="0" destOrd="0" parTransId="{375CFD8F-4F40-49C7-B4B5-4956E80CF989}" sibTransId="{E198FFC5-7522-4801-9CE4-78966820612D}"/>
    <dgm:cxn modelId="{3EBD2C2D-6AE2-44AE-9BBC-22E20CB0A67D}" type="presOf" srcId="{136500AF-8F65-4855-9337-607FB5A2E796}" destId="{E18152C5-A496-4EFD-B7D4-1FA4F9E2A6C4}" srcOrd="1" destOrd="0" presId="urn:microsoft.com/office/officeart/2005/8/layout/orgChart1"/>
    <dgm:cxn modelId="{6F3A875C-6E47-44D8-B656-3207D6263B2A}" type="presOf" srcId="{58BF9EC6-13A5-4B5A-947E-91699D12CBE8}" destId="{E9FDABE4-59FC-41B8-AF50-877AA5DC397A}" srcOrd="1" destOrd="0" presId="urn:microsoft.com/office/officeart/2005/8/layout/orgChart1"/>
    <dgm:cxn modelId="{AC863998-EADB-40D0-AEBD-FC013A208BD6}" type="presOf" srcId="{782182E1-3007-42C0-9332-F2F46FA958C7}" destId="{96D768B9-D66C-49C9-A452-C14B69CA3131}" srcOrd="0" destOrd="0" presId="urn:microsoft.com/office/officeart/2005/8/layout/orgChart1"/>
    <dgm:cxn modelId="{9FF4B8CC-44A4-4D4C-A16A-8A4FE1CF812B}" srcId="{4BD2F82F-5FED-472F-B44D-E88651E20191}" destId="{58BF9EC6-13A5-4B5A-947E-91699D12CBE8}" srcOrd="0" destOrd="0" parTransId="{CF03D8A5-9C16-45AE-91E7-A72EC30FC22C}" sibTransId="{C6749E75-6B85-46AA-8002-B5CC5503E12E}"/>
    <dgm:cxn modelId="{17944BEC-33ED-45EF-BAB4-8CAAD56F050B}" srcId="{EC047BCB-6B07-40EC-BD42-012E7096962B}" destId="{67446DC9-03D5-4DA2-A9E0-FF4D93C78F49}" srcOrd="0" destOrd="0" parTransId="{782182E1-3007-42C0-9332-F2F46FA958C7}" sibTransId="{622AC973-416B-459F-A79B-B7C0B657A436}"/>
    <dgm:cxn modelId="{13B40090-394A-4A61-97C3-4189A24C441A}" type="presOf" srcId="{67446DC9-03D5-4DA2-A9E0-FF4D93C78F49}" destId="{DE46D1C4-F843-4DE3-9A40-5C1DC3391F27}" srcOrd="0" destOrd="0" presId="urn:microsoft.com/office/officeart/2005/8/layout/orgChart1"/>
    <dgm:cxn modelId="{F839434F-5AB2-405B-96CC-650A714942CE}" type="presOf" srcId="{CF03D8A5-9C16-45AE-91E7-A72EC30FC22C}" destId="{919138D0-A2D4-4144-B469-D04792D28AC1}" srcOrd="0" destOrd="0" presId="urn:microsoft.com/office/officeart/2005/8/layout/orgChart1"/>
    <dgm:cxn modelId="{7185C32B-C2DF-4329-B4BE-C2DE5B183A62}" type="presOf" srcId="{1C72792F-6A67-45F5-9FE0-A40B56DCE093}" destId="{27985165-1D29-4FE9-B741-2103B81F1C96}" srcOrd="1" destOrd="0" presId="urn:microsoft.com/office/officeart/2005/8/layout/orgChart1"/>
    <dgm:cxn modelId="{F608B44A-321C-495E-865C-88762734B59C}" srcId="{EC047BCB-6B07-40EC-BD42-012E7096962B}" destId="{DB5EE31D-A4A2-4D5A-9BA5-94763FD88391}" srcOrd="3" destOrd="0" parTransId="{1EB7C1FE-0BA2-416A-8216-6954FE55C820}" sibTransId="{B2E53209-1C4E-422D-B9B9-5EB9892657D8}"/>
    <dgm:cxn modelId="{128D07A9-6440-4DAC-9827-39EDA5CE999D}" type="presOf" srcId="{2360949E-E5FC-4870-9B52-D0892EB5D014}" destId="{9DE732F8-6466-4D73-9A19-1B61F1697821}" srcOrd="0" destOrd="0" presId="urn:microsoft.com/office/officeart/2005/8/layout/orgChart1"/>
    <dgm:cxn modelId="{FA28F110-7F80-4DD2-90BF-F23D405180E3}" srcId="{67446DC9-03D5-4DA2-A9E0-FF4D93C78F49}" destId="{136500AF-8F65-4855-9337-607FB5A2E796}" srcOrd="0" destOrd="0" parTransId="{1B227F73-FAFB-426C-966F-6C73E63FCCC2}" sibTransId="{C384A9EA-C3D0-4673-BA90-34A38C1356BC}"/>
    <dgm:cxn modelId="{99D08DC9-25D3-4BE0-9791-BDDF880F6695}" type="presOf" srcId="{1EB7C1FE-0BA2-416A-8216-6954FE55C820}" destId="{8AB958C4-9BC1-4837-B8AA-A43079365D86}" srcOrd="0" destOrd="0" presId="urn:microsoft.com/office/officeart/2005/8/layout/orgChart1"/>
    <dgm:cxn modelId="{38996999-CF1E-4B27-834A-90F51990F83D}" type="presOf" srcId="{4BD2F82F-5FED-472F-B44D-E88651E20191}" destId="{E757303C-C5CF-4F9E-8AD6-8BD7C112F017}" srcOrd="1" destOrd="0" presId="urn:microsoft.com/office/officeart/2005/8/layout/orgChart1"/>
    <dgm:cxn modelId="{64894CB6-BDD1-4217-BE6C-5E9E44E48FA5}" srcId="{58BF9EC6-13A5-4B5A-947E-91699D12CBE8}" destId="{916A0222-CEAD-4F15-8882-4DEE23849443}" srcOrd="0" destOrd="0" parTransId="{EFA6DEC8-DB3D-40F5-B4D2-9C34C6399729}" sibTransId="{216194B3-B658-4AD8-BC83-C87AFDE366C2}"/>
    <dgm:cxn modelId="{9575A5E0-D4B4-444B-8E69-9AFB1E4E5F1A}" type="presOf" srcId="{1C72792F-6A67-45F5-9FE0-A40B56DCE093}" destId="{029377D1-7C56-481D-93DE-8F8FDBCDA8BD}" srcOrd="0" destOrd="0" presId="urn:microsoft.com/office/officeart/2005/8/layout/orgChart1"/>
    <dgm:cxn modelId="{5FC2176E-C959-4C67-B9A5-9179AF9B79A8}" type="presParOf" srcId="{8B9CE8B7-38E4-4374-8ED0-D457CC882D9A}" destId="{88220A59-BA24-444E-8E64-766DA6B03165}" srcOrd="0" destOrd="0" presId="urn:microsoft.com/office/officeart/2005/8/layout/orgChart1"/>
    <dgm:cxn modelId="{EDE0E4D1-B884-4F59-840C-1564C597AC50}" type="presParOf" srcId="{88220A59-BA24-444E-8E64-766DA6B03165}" destId="{E7C01AC0-D00B-4E5C-AB43-8B334B1C3797}" srcOrd="0" destOrd="0" presId="urn:microsoft.com/office/officeart/2005/8/layout/orgChart1"/>
    <dgm:cxn modelId="{5571AD65-1D9B-4C08-8BE9-3C126414B178}" type="presParOf" srcId="{E7C01AC0-D00B-4E5C-AB43-8B334B1C3797}" destId="{C946EB98-DDA2-48F4-BD2C-320750F13924}" srcOrd="0" destOrd="0" presId="urn:microsoft.com/office/officeart/2005/8/layout/orgChart1"/>
    <dgm:cxn modelId="{E533DB67-01ED-4B85-8F98-A54BA8A1DDCD}" type="presParOf" srcId="{E7C01AC0-D00B-4E5C-AB43-8B334B1C3797}" destId="{E870CA27-2F86-482E-A0F8-E9B0C9452F68}" srcOrd="1" destOrd="0" presId="urn:microsoft.com/office/officeart/2005/8/layout/orgChart1"/>
    <dgm:cxn modelId="{9D4BC9A7-A0A2-44FE-8E69-211420FED508}" type="presParOf" srcId="{88220A59-BA24-444E-8E64-766DA6B03165}" destId="{A4D83617-DF5C-4327-80B6-242FFA82F767}" srcOrd="1" destOrd="0" presId="urn:microsoft.com/office/officeart/2005/8/layout/orgChart1"/>
    <dgm:cxn modelId="{45EE5260-2B52-4B61-8737-C7BCFFA52F1E}" type="presParOf" srcId="{A4D83617-DF5C-4327-80B6-242FFA82F767}" destId="{96D768B9-D66C-49C9-A452-C14B69CA3131}" srcOrd="0" destOrd="0" presId="urn:microsoft.com/office/officeart/2005/8/layout/orgChart1"/>
    <dgm:cxn modelId="{2B37DB31-68EC-4173-9805-EE73E7629B44}" type="presParOf" srcId="{A4D83617-DF5C-4327-80B6-242FFA82F767}" destId="{15EDA1F4-A379-4357-813A-DFE3DBE300E5}" srcOrd="1" destOrd="0" presId="urn:microsoft.com/office/officeart/2005/8/layout/orgChart1"/>
    <dgm:cxn modelId="{F5529680-0BC1-40A3-8C7E-051F67A09AC1}" type="presParOf" srcId="{15EDA1F4-A379-4357-813A-DFE3DBE300E5}" destId="{80E03914-D29A-49FF-AFB0-6DE9D01EEE96}" srcOrd="0" destOrd="0" presId="urn:microsoft.com/office/officeart/2005/8/layout/orgChart1"/>
    <dgm:cxn modelId="{C3F9A596-4B7E-46CD-9F62-098F5AD12B3E}" type="presParOf" srcId="{80E03914-D29A-49FF-AFB0-6DE9D01EEE96}" destId="{DE46D1C4-F843-4DE3-9A40-5C1DC3391F27}" srcOrd="0" destOrd="0" presId="urn:microsoft.com/office/officeart/2005/8/layout/orgChart1"/>
    <dgm:cxn modelId="{8D5FF6A6-A986-4465-B1A4-84568B468AF1}" type="presParOf" srcId="{80E03914-D29A-49FF-AFB0-6DE9D01EEE96}" destId="{97E994CC-E0DD-403A-82D7-B24E2AB93124}" srcOrd="1" destOrd="0" presId="urn:microsoft.com/office/officeart/2005/8/layout/orgChart1"/>
    <dgm:cxn modelId="{ECFD22F9-4212-4A16-AF7E-84EA12A9551A}" type="presParOf" srcId="{15EDA1F4-A379-4357-813A-DFE3DBE300E5}" destId="{7C1B7A8C-37E5-4706-BBD9-AF32F26DA34D}" srcOrd="1" destOrd="0" presId="urn:microsoft.com/office/officeart/2005/8/layout/orgChart1"/>
    <dgm:cxn modelId="{E091B2D7-7BB6-4E65-9301-B57CED15092F}" type="presParOf" srcId="{7C1B7A8C-37E5-4706-BBD9-AF32F26DA34D}" destId="{234B3A87-8A14-45C2-B862-4D60532F0476}" srcOrd="0" destOrd="0" presId="urn:microsoft.com/office/officeart/2005/8/layout/orgChart1"/>
    <dgm:cxn modelId="{CEB4F3F3-DAA6-4013-A1D9-44930904A18A}" type="presParOf" srcId="{7C1B7A8C-37E5-4706-BBD9-AF32F26DA34D}" destId="{295EA5B9-8916-48F2-A94C-A3857D80D89E}" srcOrd="1" destOrd="0" presId="urn:microsoft.com/office/officeart/2005/8/layout/orgChart1"/>
    <dgm:cxn modelId="{2C8919EE-A1CA-47C2-853B-8040FBA0AECC}" type="presParOf" srcId="{295EA5B9-8916-48F2-A94C-A3857D80D89E}" destId="{CE060BD9-43E5-4DDE-95A0-AFAF29CD3E14}" srcOrd="0" destOrd="0" presId="urn:microsoft.com/office/officeart/2005/8/layout/orgChart1"/>
    <dgm:cxn modelId="{AB952997-B06F-44D9-ABDC-D5170CD024DD}" type="presParOf" srcId="{CE060BD9-43E5-4DDE-95A0-AFAF29CD3E14}" destId="{183622C5-828C-45C8-AA32-4378E75EFA90}" srcOrd="0" destOrd="0" presId="urn:microsoft.com/office/officeart/2005/8/layout/orgChart1"/>
    <dgm:cxn modelId="{B1946B48-ABF2-436A-AA0B-F718EFD50F95}" type="presParOf" srcId="{CE060BD9-43E5-4DDE-95A0-AFAF29CD3E14}" destId="{E18152C5-A496-4EFD-B7D4-1FA4F9E2A6C4}" srcOrd="1" destOrd="0" presId="urn:microsoft.com/office/officeart/2005/8/layout/orgChart1"/>
    <dgm:cxn modelId="{E3E950AA-CF3B-4FEA-9A78-CB600FB03457}" type="presParOf" srcId="{295EA5B9-8916-48F2-A94C-A3857D80D89E}" destId="{A7C84015-9AF1-43BC-A8FD-6F0AA0902FF6}" srcOrd="1" destOrd="0" presId="urn:microsoft.com/office/officeart/2005/8/layout/orgChart1"/>
    <dgm:cxn modelId="{4CF49B1E-637C-4C12-B427-F22D799324BE}" type="presParOf" srcId="{295EA5B9-8916-48F2-A94C-A3857D80D89E}" destId="{DAF96580-D60F-4D88-8735-7C9A6AEA0DB4}" srcOrd="2" destOrd="0" presId="urn:microsoft.com/office/officeart/2005/8/layout/orgChart1"/>
    <dgm:cxn modelId="{89E4D7A5-53DE-4FD4-9F86-35602FFD2FBF}" type="presParOf" srcId="{7C1B7A8C-37E5-4706-BBD9-AF32F26DA34D}" destId="{2C515A8C-9DCB-4D5B-A8B1-71AF3128203E}" srcOrd="2" destOrd="0" presId="urn:microsoft.com/office/officeart/2005/8/layout/orgChart1"/>
    <dgm:cxn modelId="{E1E34FCE-7D44-49AD-8F2C-8A39651EAFDE}" type="presParOf" srcId="{7C1B7A8C-37E5-4706-BBD9-AF32F26DA34D}" destId="{CECC667F-9314-4A5D-A36A-3807563F94DF}" srcOrd="3" destOrd="0" presId="urn:microsoft.com/office/officeart/2005/8/layout/orgChart1"/>
    <dgm:cxn modelId="{7BF52004-F360-4D4F-BD55-175083EFAA6D}" type="presParOf" srcId="{CECC667F-9314-4A5D-A36A-3807563F94DF}" destId="{B04F65B1-2016-419B-89F4-E04C56729E45}" srcOrd="0" destOrd="0" presId="urn:microsoft.com/office/officeart/2005/8/layout/orgChart1"/>
    <dgm:cxn modelId="{735E3FD5-5597-4BF1-8A16-3CF0E78DF546}" type="presParOf" srcId="{B04F65B1-2016-419B-89F4-E04C56729E45}" destId="{369E8BC5-8DE3-40EC-94BE-913FF71FD9C4}" srcOrd="0" destOrd="0" presId="urn:microsoft.com/office/officeart/2005/8/layout/orgChart1"/>
    <dgm:cxn modelId="{2C54AFED-86CC-4E2A-8422-54C9B7514A74}" type="presParOf" srcId="{B04F65B1-2016-419B-89F4-E04C56729E45}" destId="{624EC55B-225C-4ED6-86AE-8F1F019DF189}" srcOrd="1" destOrd="0" presId="urn:microsoft.com/office/officeart/2005/8/layout/orgChart1"/>
    <dgm:cxn modelId="{0F4AF9D4-84E0-464E-B9DA-12207140E18B}" type="presParOf" srcId="{CECC667F-9314-4A5D-A36A-3807563F94DF}" destId="{3FF0D968-974C-4FEC-A825-F953305C944E}" srcOrd="1" destOrd="0" presId="urn:microsoft.com/office/officeart/2005/8/layout/orgChart1"/>
    <dgm:cxn modelId="{BF61312E-DB13-42A4-A850-9A158E69D042}" type="presParOf" srcId="{CECC667F-9314-4A5D-A36A-3807563F94DF}" destId="{A74F290D-C1B4-4EF3-964D-786D613D3C89}" srcOrd="2" destOrd="0" presId="urn:microsoft.com/office/officeart/2005/8/layout/orgChart1"/>
    <dgm:cxn modelId="{91A3CEC5-49DB-4B78-8509-3A8F3F63E03A}" type="presParOf" srcId="{15EDA1F4-A379-4357-813A-DFE3DBE300E5}" destId="{7F2E9F8B-EF75-47A6-B44F-7C577B634D1B}" srcOrd="2" destOrd="0" presId="urn:microsoft.com/office/officeart/2005/8/layout/orgChart1"/>
    <dgm:cxn modelId="{5C3A1AB7-C8F7-44E6-8BFC-953FE406F04E}" type="presParOf" srcId="{A4D83617-DF5C-4327-80B6-242FFA82F767}" destId="{5FD493D1-5C8B-4937-8D37-447EF48DAD33}" srcOrd="2" destOrd="0" presId="urn:microsoft.com/office/officeart/2005/8/layout/orgChart1"/>
    <dgm:cxn modelId="{D7841281-73B7-4310-87DB-83A3B6171613}" type="presParOf" srcId="{A4D83617-DF5C-4327-80B6-242FFA82F767}" destId="{87AD97CC-965A-4F1E-8707-FA1151ABB20B}" srcOrd="3" destOrd="0" presId="urn:microsoft.com/office/officeart/2005/8/layout/orgChart1"/>
    <dgm:cxn modelId="{8AD7DA96-614F-4F8B-B166-68B4689ECC99}" type="presParOf" srcId="{87AD97CC-965A-4F1E-8707-FA1151ABB20B}" destId="{C4A150CD-BF00-4388-86F5-353EE44C585A}" srcOrd="0" destOrd="0" presId="urn:microsoft.com/office/officeart/2005/8/layout/orgChart1"/>
    <dgm:cxn modelId="{3FFE0E23-B41E-4C06-8B61-AD8008604134}" type="presParOf" srcId="{C4A150CD-BF00-4388-86F5-353EE44C585A}" destId="{AFF6DD70-7693-4BA2-B246-F50703C36362}" srcOrd="0" destOrd="0" presId="urn:microsoft.com/office/officeart/2005/8/layout/orgChart1"/>
    <dgm:cxn modelId="{AFF9ACCB-2A5A-4A0D-9FF1-50A30F6EAB0D}" type="presParOf" srcId="{C4A150CD-BF00-4388-86F5-353EE44C585A}" destId="{720EE8FC-0847-475C-BD7A-C65F9D1943F4}" srcOrd="1" destOrd="0" presId="urn:microsoft.com/office/officeart/2005/8/layout/orgChart1"/>
    <dgm:cxn modelId="{FA5AD098-A594-440A-9B37-5140F81A8771}" type="presParOf" srcId="{87AD97CC-965A-4F1E-8707-FA1151ABB20B}" destId="{94AE5D60-BFA0-48C5-A4C3-1403683F4C36}" srcOrd="1" destOrd="0" presId="urn:microsoft.com/office/officeart/2005/8/layout/orgChart1"/>
    <dgm:cxn modelId="{FC77B50C-C43E-43E0-A19B-8D39F29CEC24}" type="presParOf" srcId="{94AE5D60-BFA0-48C5-A4C3-1403683F4C36}" destId="{23ECA874-FDCB-4260-80AB-ECD894D5B6C3}" srcOrd="0" destOrd="0" presId="urn:microsoft.com/office/officeart/2005/8/layout/orgChart1"/>
    <dgm:cxn modelId="{12712FA6-1EF2-468A-82FF-7929B6541D61}" type="presParOf" srcId="{94AE5D60-BFA0-48C5-A4C3-1403683F4C36}" destId="{0CDEA5E7-4FCA-4B2B-8234-2A3B6C5ED00B}" srcOrd="1" destOrd="0" presId="urn:microsoft.com/office/officeart/2005/8/layout/orgChart1"/>
    <dgm:cxn modelId="{C8835DE4-67B4-46BD-95F1-D5F6E5F8C3C7}" type="presParOf" srcId="{0CDEA5E7-4FCA-4B2B-8234-2A3B6C5ED00B}" destId="{1A0B1142-0CA2-4698-91E4-AE47D66173E7}" srcOrd="0" destOrd="0" presId="urn:microsoft.com/office/officeart/2005/8/layout/orgChart1"/>
    <dgm:cxn modelId="{29ED108B-D536-4A1F-87B3-A6FF177D416A}" type="presParOf" srcId="{1A0B1142-0CA2-4698-91E4-AE47D66173E7}" destId="{029377D1-7C56-481D-93DE-8F8FDBCDA8BD}" srcOrd="0" destOrd="0" presId="urn:microsoft.com/office/officeart/2005/8/layout/orgChart1"/>
    <dgm:cxn modelId="{A1A1881D-8494-40C6-B9C4-B337CFBC3A33}" type="presParOf" srcId="{1A0B1142-0CA2-4698-91E4-AE47D66173E7}" destId="{27985165-1D29-4FE9-B741-2103B81F1C96}" srcOrd="1" destOrd="0" presId="urn:microsoft.com/office/officeart/2005/8/layout/orgChart1"/>
    <dgm:cxn modelId="{45051A7D-8999-4DD7-B8FB-CC3B03716863}" type="presParOf" srcId="{0CDEA5E7-4FCA-4B2B-8234-2A3B6C5ED00B}" destId="{10614E33-DFC4-4866-A9AD-1F06E8FB11A9}" srcOrd="1" destOrd="0" presId="urn:microsoft.com/office/officeart/2005/8/layout/orgChart1"/>
    <dgm:cxn modelId="{4E43CE85-AD17-4B81-BCB7-76B46A57BFA5}" type="presParOf" srcId="{0CDEA5E7-4FCA-4B2B-8234-2A3B6C5ED00B}" destId="{582FE5E6-64BB-417D-922E-A26D386D1F10}" srcOrd="2" destOrd="0" presId="urn:microsoft.com/office/officeart/2005/8/layout/orgChart1"/>
    <dgm:cxn modelId="{3558C372-1979-467A-B100-45925C5FD9C6}" type="presParOf" srcId="{87AD97CC-965A-4F1E-8707-FA1151ABB20B}" destId="{21239338-B636-4219-B3F2-4902A12F56C8}" srcOrd="2" destOrd="0" presId="urn:microsoft.com/office/officeart/2005/8/layout/orgChart1"/>
    <dgm:cxn modelId="{5C88C7B1-BDF0-44FC-8914-F92F819A2085}" type="presParOf" srcId="{A4D83617-DF5C-4327-80B6-242FFA82F767}" destId="{9DE732F8-6466-4D73-9A19-1B61F1697821}" srcOrd="4" destOrd="0" presId="urn:microsoft.com/office/officeart/2005/8/layout/orgChart1"/>
    <dgm:cxn modelId="{019D6C62-E372-44B5-AF4A-77B23F879B6B}" type="presParOf" srcId="{A4D83617-DF5C-4327-80B6-242FFA82F767}" destId="{2528E331-67FD-47AB-AA1D-F3D45D19FEC0}" srcOrd="5" destOrd="0" presId="urn:microsoft.com/office/officeart/2005/8/layout/orgChart1"/>
    <dgm:cxn modelId="{9514B53E-A877-4D8B-8298-F216EDE2DC5B}" type="presParOf" srcId="{2528E331-67FD-47AB-AA1D-F3D45D19FEC0}" destId="{D6BBFE8E-1BA4-456B-9C97-52B5C8E7D71F}" srcOrd="0" destOrd="0" presId="urn:microsoft.com/office/officeart/2005/8/layout/orgChart1"/>
    <dgm:cxn modelId="{D1FEED3F-ACEA-4EDF-9F21-D35A0EE81866}" type="presParOf" srcId="{D6BBFE8E-1BA4-456B-9C97-52B5C8E7D71F}" destId="{1BB26449-2872-4285-9F78-033EF7FEB108}" srcOrd="0" destOrd="0" presId="urn:microsoft.com/office/officeart/2005/8/layout/orgChart1"/>
    <dgm:cxn modelId="{7738B884-1AA8-46E6-88E7-F5EE03A15A6A}" type="presParOf" srcId="{D6BBFE8E-1BA4-456B-9C97-52B5C8E7D71F}" destId="{E757303C-C5CF-4F9E-8AD6-8BD7C112F017}" srcOrd="1" destOrd="0" presId="urn:microsoft.com/office/officeart/2005/8/layout/orgChart1"/>
    <dgm:cxn modelId="{6BEEA1D6-2DCD-45DD-A537-D1D782740F7D}" type="presParOf" srcId="{2528E331-67FD-47AB-AA1D-F3D45D19FEC0}" destId="{CB3F598B-E165-4AA1-8337-DB7624A7A344}" srcOrd="1" destOrd="0" presId="urn:microsoft.com/office/officeart/2005/8/layout/orgChart1"/>
    <dgm:cxn modelId="{C27FE88A-3DB6-44B7-A490-C4FDDAB52D0D}" type="presParOf" srcId="{CB3F598B-E165-4AA1-8337-DB7624A7A344}" destId="{919138D0-A2D4-4144-B469-D04792D28AC1}" srcOrd="0" destOrd="0" presId="urn:microsoft.com/office/officeart/2005/8/layout/orgChart1"/>
    <dgm:cxn modelId="{B571B261-C861-4B62-B645-57FCAC874EA1}" type="presParOf" srcId="{CB3F598B-E165-4AA1-8337-DB7624A7A344}" destId="{188392FB-C2BA-42E1-A1B9-045F1C195D78}" srcOrd="1" destOrd="0" presId="urn:microsoft.com/office/officeart/2005/8/layout/orgChart1"/>
    <dgm:cxn modelId="{DA1A3E71-6E6A-443E-9CCF-479C38CF2FAE}" type="presParOf" srcId="{188392FB-C2BA-42E1-A1B9-045F1C195D78}" destId="{1C34C424-216D-46D0-83D8-DCAA612872C9}" srcOrd="0" destOrd="0" presId="urn:microsoft.com/office/officeart/2005/8/layout/orgChart1"/>
    <dgm:cxn modelId="{C101868D-3CC2-4155-BBC6-AAC5288B9730}" type="presParOf" srcId="{1C34C424-216D-46D0-83D8-DCAA612872C9}" destId="{0A40EE6F-AB13-4304-8CEE-FAB31AF1E664}" srcOrd="0" destOrd="0" presId="urn:microsoft.com/office/officeart/2005/8/layout/orgChart1"/>
    <dgm:cxn modelId="{EAD28ACC-81C6-4CA0-BDAA-E34A730A9F81}" type="presParOf" srcId="{1C34C424-216D-46D0-83D8-DCAA612872C9}" destId="{E9FDABE4-59FC-41B8-AF50-877AA5DC397A}" srcOrd="1" destOrd="0" presId="urn:microsoft.com/office/officeart/2005/8/layout/orgChart1"/>
    <dgm:cxn modelId="{1AF91B4C-4F6B-4989-832F-5B57E9473EF4}" type="presParOf" srcId="{188392FB-C2BA-42E1-A1B9-045F1C195D78}" destId="{4578166E-E470-4E7F-8016-9414826845F9}" srcOrd="1" destOrd="0" presId="urn:microsoft.com/office/officeart/2005/8/layout/orgChart1"/>
    <dgm:cxn modelId="{50429EBD-9C0D-45BD-B39B-98669BB5E807}" type="presParOf" srcId="{4578166E-E470-4E7F-8016-9414826845F9}" destId="{34847C3F-BA79-4047-8D83-E44219EEC8AF}" srcOrd="0" destOrd="0" presId="urn:microsoft.com/office/officeart/2005/8/layout/orgChart1"/>
    <dgm:cxn modelId="{D850C98C-8151-4245-AE54-C1A68E9EF1EC}" type="presParOf" srcId="{4578166E-E470-4E7F-8016-9414826845F9}" destId="{D0B51ADF-3B26-4EC5-BF4D-C7B12D1A21BD}" srcOrd="1" destOrd="0" presId="urn:microsoft.com/office/officeart/2005/8/layout/orgChart1"/>
    <dgm:cxn modelId="{7AF662CB-179D-42A5-9624-8E6F2BC779DC}" type="presParOf" srcId="{D0B51ADF-3B26-4EC5-BF4D-C7B12D1A21BD}" destId="{A9925B93-11A8-4682-B945-9B82E881A3EE}" srcOrd="0" destOrd="0" presId="urn:microsoft.com/office/officeart/2005/8/layout/orgChart1"/>
    <dgm:cxn modelId="{A9797202-5847-4152-B1F1-A12F3DC722C6}" type="presParOf" srcId="{A9925B93-11A8-4682-B945-9B82E881A3EE}" destId="{D7A85CC6-627C-4EFB-AB26-1AF068B7DD9C}" srcOrd="0" destOrd="0" presId="urn:microsoft.com/office/officeart/2005/8/layout/orgChart1"/>
    <dgm:cxn modelId="{A7D0DFEC-E3EA-4193-92E9-3D457662EDFA}" type="presParOf" srcId="{A9925B93-11A8-4682-B945-9B82E881A3EE}" destId="{A976FADE-3D65-45F0-A8B6-BE1C526B6510}" srcOrd="1" destOrd="0" presId="urn:microsoft.com/office/officeart/2005/8/layout/orgChart1"/>
    <dgm:cxn modelId="{F959DBE9-78B8-4FF5-BC3F-1EF7651E1357}" type="presParOf" srcId="{D0B51ADF-3B26-4EC5-BF4D-C7B12D1A21BD}" destId="{3A7749DE-7AFC-4C57-9680-76BF317CD53F}" srcOrd="1" destOrd="0" presId="urn:microsoft.com/office/officeart/2005/8/layout/orgChart1"/>
    <dgm:cxn modelId="{AFFB6FF4-25F7-409B-9766-1195B04BDD78}" type="presParOf" srcId="{D0B51ADF-3B26-4EC5-BF4D-C7B12D1A21BD}" destId="{017D4338-FD7A-48EF-A18B-D9F1477072BC}" srcOrd="2" destOrd="0" presId="urn:microsoft.com/office/officeart/2005/8/layout/orgChart1"/>
    <dgm:cxn modelId="{04EAFC81-BBE4-44A2-A304-F3F09111AC39}" type="presParOf" srcId="{188392FB-C2BA-42E1-A1B9-045F1C195D78}" destId="{775E8540-60A3-4147-89BC-D49F6753694F}" srcOrd="2" destOrd="0" presId="urn:microsoft.com/office/officeart/2005/8/layout/orgChart1"/>
    <dgm:cxn modelId="{6F556700-51C5-4858-AE91-F4CEAE199D85}" type="presParOf" srcId="{2528E331-67FD-47AB-AA1D-F3D45D19FEC0}" destId="{2D182C04-C971-4E55-9278-F6095B536275}" srcOrd="2" destOrd="0" presId="urn:microsoft.com/office/officeart/2005/8/layout/orgChart1"/>
    <dgm:cxn modelId="{3C5E85C9-B680-48AC-847C-D7AD67AB472A}" type="presParOf" srcId="{A4D83617-DF5C-4327-80B6-242FFA82F767}" destId="{8AB958C4-9BC1-4837-B8AA-A43079365D86}" srcOrd="6" destOrd="0" presId="urn:microsoft.com/office/officeart/2005/8/layout/orgChart1"/>
    <dgm:cxn modelId="{5B98847A-A5B1-4D7B-8B12-D1C0E78D0FF9}" type="presParOf" srcId="{A4D83617-DF5C-4327-80B6-242FFA82F767}" destId="{F919E68D-A8FD-40F8-A671-87AF1D3F965A}" srcOrd="7" destOrd="0" presId="urn:microsoft.com/office/officeart/2005/8/layout/orgChart1"/>
    <dgm:cxn modelId="{B63CA9F1-A4CC-4765-9A31-72E9F34061A6}" type="presParOf" srcId="{F919E68D-A8FD-40F8-A671-87AF1D3F965A}" destId="{6880C644-B7B9-47F8-AB5C-E27971E46636}" srcOrd="0" destOrd="0" presId="urn:microsoft.com/office/officeart/2005/8/layout/orgChart1"/>
    <dgm:cxn modelId="{D7727752-7FCE-48FB-9483-D6B4F3D0DFE3}" type="presParOf" srcId="{6880C644-B7B9-47F8-AB5C-E27971E46636}" destId="{FADBA292-3202-4322-B821-AF0E6DD4D069}" srcOrd="0" destOrd="0" presId="urn:microsoft.com/office/officeart/2005/8/layout/orgChart1"/>
    <dgm:cxn modelId="{3EB7B483-EBC1-425F-B8C9-9FF24240FA92}" type="presParOf" srcId="{6880C644-B7B9-47F8-AB5C-E27971E46636}" destId="{0C10F479-376E-41F2-8BCC-F7E8392F2214}" srcOrd="1" destOrd="0" presId="urn:microsoft.com/office/officeart/2005/8/layout/orgChart1"/>
    <dgm:cxn modelId="{F8EAC85D-ED87-4DCD-88E4-A3E955F87228}" type="presParOf" srcId="{F919E68D-A8FD-40F8-A671-87AF1D3F965A}" destId="{9AF3F9B2-96DB-4290-81DC-8C9669E6861A}" srcOrd="1" destOrd="0" presId="urn:microsoft.com/office/officeart/2005/8/layout/orgChart1"/>
    <dgm:cxn modelId="{1937428E-D422-4CFD-B85D-864EB6B90E27}" type="presParOf" srcId="{9AF3F9B2-96DB-4290-81DC-8C9669E6861A}" destId="{B5DE2319-2D16-4771-AEEE-E0DA8468DBA0}" srcOrd="0" destOrd="0" presId="urn:microsoft.com/office/officeart/2005/8/layout/orgChart1"/>
    <dgm:cxn modelId="{BCEB12C8-E4C4-4DF6-9417-8B49AF3B5C0B}" type="presParOf" srcId="{9AF3F9B2-96DB-4290-81DC-8C9669E6861A}" destId="{0480FF2E-6896-4C94-BEFD-ADA8936A6130}" srcOrd="1" destOrd="0" presId="urn:microsoft.com/office/officeart/2005/8/layout/orgChart1"/>
    <dgm:cxn modelId="{E2D28007-3043-421D-8DEC-3ADFCFF76271}" type="presParOf" srcId="{0480FF2E-6896-4C94-BEFD-ADA8936A6130}" destId="{B207DF7E-A184-470C-9635-941CC8EECD20}" srcOrd="0" destOrd="0" presId="urn:microsoft.com/office/officeart/2005/8/layout/orgChart1"/>
    <dgm:cxn modelId="{CDA493E2-E1BA-449E-BFB8-474C3F34E021}" type="presParOf" srcId="{B207DF7E-A184-470C-9635-941CC8EECD20}" destId="{A95DB74D-C47F-407E-8E77-B703FD0426D2}" srcOrd="0" destOrd="0" presId="urn:microsoft.com/office/officeart/2005/8/layout/orgChart1"/>
    <dgm:cxn modelId="{85170A3E-0866-485B-AF41-8AB330EC2F78}" type="presParOf" srcId="{B207DF7E-A184-470C-9635-941CC8EECD20}" destId="{FB48EF85-5966-4CA9-AD72-2399DFF319F7}" srcOrd="1" destOrd="0" presId="urn:microsoft.com/office/officeart/2005/8/layout/orgChart1"/>
    <dgm:cxn modelId="{F169793A-4043-4A46-A38B-4C1BF0CDDEA2}" type="presParOf" srcId="{0480FF2E-6896-4C94-BEFD-ADA8936A6130}" destId="{2EDC69AA-ABB0-4D56-8788-AA5F56CBA99B}" srcOrd="1" destOrd="0" presId="urn:microsoft.com/office/officeart/2005/8/layout/orgChart1"/>
    <dgm:cxn modelId="{6F0D1506-D7E1-4E7C-BDFE-A0C7DDDB2A80}" type="presParOf" srcId="{0480FF2E-6896-4C94-BEFD-ADA8936A6130}" destId="{F48C30CF-6E33-4652-928E-5C87B31D99A8}" srcOrd="2" destOrd="0" presId="urn:microsoft.com/office/officeart/2005/8/layout/orgChart1"/>
    <dgm:cxn modelId="{07140530-AB12-4EC2-9A40-0A672465D8B1}" type="presParOf" srcId="{F919E68D-A8FD-40F8-A671-87AF1D3F965A}" destId="{5BA486AB-F7A7-46DE-B51C-D06883EDB24F}" srcOrd="2" destOrd="0" presId="urn:microsoft.com/office/officeart/2005/8/layout/orgChart1"/>
    <dgm:cxn modelId="{934F287A-E335-4699-BBEA-DC8DB7DE35EB}" type="presParOf" srcId="{88220A59-BA24-444E-8E64-766DA6B03165}" destId="{5BE595F9-0A76-48BA-AEDD-6439FD7CE0D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EC39D-C066-4CF9-88DD-F2B014F8DFB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F223707-8D7C-4B85-8EBD-5A8B0D41575C}">
      <dgm:prSet phldrT="[Text]" custT="1"/>
      <dgm:spPr/>
      <dgm:t>
        <a:bodyPr/>
        <a:lstStyle/>
        <a:p>
          <a:r>
            <a:rPr lang="ja-JP" altLang="en-US" sz="3600" b="1" dirty="0"/>
            <a:t>携帯電話の中</a:t>
          </a:r>
          <a:r>
            <a:rPr lang="ja-JP" altLang="en-US" sz="3600" b="1" dirty="0" smtClean="0"/>
            <a:t>毒原</a:t>
          </a:r>
          <a:r>
            <a:rPr lang="ja-JP" altLang="en-US" sz="3600" b="1" dirty="0"/>
            <a:t>因</a:t>
          </a:r>
          <a:endParaRPr lang="en-US" sz="3600" b="1" dirty="0"/>
        </a:p>
      </dgm:t>
    </dgm:pt>
    <dgm:pt modelId="{B13F12BE-5D76-4E0B-8DCA-3AC68712D7EA}" type="parTrans" cxnId="{CD5EA4E3-5D76-4870-ACC5-9ED2455EF2B9}">
      <dgm:prSet/>
      <dgm:spPr/>
      <dgm:t>
        <a:bodyPr/>
        <a:lstStyle/>
        <a:p>
          <a:endParaRPr lang="en-US"/>
        </a:p>
      </dgm:t>
    </dgm:pt>
    <dgm:pt modelId="{20245F19-7D6A-4891-9A99-0732579DA571}" type="sibTrans" cxnId="{CD5EA4E3-5D76-4870-ACC5-9ED2455EF2B9}">
      <dgm:prSet/>
      <dgm:spPr/>
      <dgm:t>
        <a:bodyPr/>
        <a:lstStyle/>
        <a:p>
          <a:endParaRPr lang="en-US"/>
        </a:p>
      </dgm:t>
    </dgm:pt>
    <dgm:pt modelId="{D4AFF589-E17C-4465-83DC-058C3B2B8914}">
      <dgm:prSet phldrT="[Text]" custT="1"/>
      <dgm:spPr>
        <a:ln>
          <a:solidFill>
            <a:schemeClr val="tx1">
              <a:alpha val="90000"/>
            </a:schemeClr>
          </a:solidFill>
        </a:ln>
      </dgm:spPr>
      <dgm:t>
        <a:bodyPr/>
        <a:lstStyle/>
        <a:p>
          <a:pPr rtl="0"/>
          <a:r>
            <a:rPr lang="ja-JP" altLang="en-US" sz="2400" b="1" i="0" dirty="0" smtClean="0"/>
            <a:t>世界といつでも繋がっていたいという欲望</a:t>
          </a:r>
          <a:endParaRPr lang="en-US" sz="2400" b="1" dirty="0"/>
        </a:p>
      </dgm:t>
    </dgm:pt>
    <dgm:pt modelId="{276373EF-7045-4D7A-8D83-DA835472857A}" type="parTrans" cxnId="{CDD3D80B-9DB2-4BA0-BF0A-561BF314C5F2}">
      <dgm:prSet/>
      <dgm:spPr/>
      <dgm:t>
        <a:bodyPr/>
        <a:lstStyle/>
        <a:p>
          <a:endParaRPr lang="en-US"/>
        </a:p>
      </dgm:t>
    </dgm:pt>
    <dgm:pt modelId="{731FDE34-1891-4BA4-B955-1BCD5EEE4757}" type="sibTrans" cxnId="{CDD3D80B-9DB2-4BA0-BF0A-561BF314C5F2}">
      <dgm:prSet/>
      <dgm:spPr/>
      <dgm:t>
        <a:bodyPr/>
        <a:lstStyle/>
        <a:p>
          <a:endParaRPr lang="en-US"/>
        </a:p>
      </dgm:t>
    </dgm:pt>
    <dgm:pt modelId="{7170B878-FF43-4535-9ADC-87447E2CE409}">
      <dgm:prSet/>
      <dgm:spPr>
        <a:ln>
          <a:solidFill>
            <a:schemeClr val="tx1"/>
          </a:solidFill>
        </a:ln>
      </dgm:spPr>
      <dgm:t>
        <a:bodyPr/>
        <a:lstStyle/>
        <a:p>
          <a:pPr rtl="0"/>
          <a:r>
            <a:rPr lang="ja-JP" altLang="en-US" b="0" i="0" u="none" dirty="0"/>
            <a:t>携帯電話関連の不安が新しい病理への発見に繋がる。</a:t>
          </a:r>
          <a:endParaRPr lang="en-US" dirty="0"/>
        </a:p>
      </dgm:t>
    </dgm:pt>
    <dgm:pt modelId="{FCCA0B86-4977-421D-B33D-3C92784E6492}" type="parTrans" cxnId="{852177FA-99AF-4A64-9D38-1611BC9F4413}">
      <dgm:prSet/>
      <dgm:spPr/>
      <dgm:t>
        <a:bodyPr/>
        <a:lstStyle/>
        <a:p>
          <a:endParaRPr lang="en-US"/>
        </a:p>
      </dgm:t>
    </dgm:pt>
    <dgm:pt modelId="{3E412446-311D-40A8-BD4E-FF5F716E18BA}" type="sibTrans" cxnId="{852177FA-99AF-4A64-9D38-1611BC9F4413}">
      <dgm:prSet/>
      <dgm:spPr/>
      <dgm:t>
        <a:bodyPr/>
        <a:lstStyle/>
        <a:p>
          <a:endParaRPr lang="en-US"/>
        </a:p>
      </dgm:t>
    </dgm:pt>
    <dgm:pt modelId="{85FAF5F5-06DF-4FF8-BE7F-369A37AA9737}">
      <dgm:prSet custT="1"/>
      <dgm:spPr>
        <a:ln>
          <a:solidFill>
            <a:schemeClr val="tx1">
              <a:alpha val="90000"/>
            </a:schemeClr>
          </a:solidFill>
        </a:ln>
      </dgm:spPr>
      <dgm:t>
        <a:bodyPr/>
        <a:lstStyle/>
        <a:p>
          <a:pPr rtl="0"/>
          <a:r>
            <a:rPr lang="ja-JP" altLang="en-US" sz="2000" b="0" i="0" u="none" dirty="0">
              <a:solidFill>
                <a:schemeClr val="tx1"/>
              </a:solidFill>
            </a:rPr>
            <a:t>携帯電話がない、または携帯電話が正確に作動しない</a:t>
          </a:r>
          <a:endParaRPr lang="en-US" sz="2000" b="0" i="0" u="none" dirty="0">
            <a:solidFill>
              <a:schemeClr val="tx1"/>
            </a:solidFill>
          </a:endParaRPr>
        </a:p>
      </dgm:t>
    </dgm:pt>
    <dgm:pt modelId="{4FCA135F-65F1-49EC-994C-C2A181444130}" type="parTrans" cxnId="{16B16BFB-231F-4BF0-B2C6-652F4D59D63D}">
      <dgm:prSet/>
      <dgm:spPr/>
      <dgm:t>
        <a:bodyPr/>
        <a:lstStyle/>
        <a:p>
          <a:endParaRPr lang="en-US"/>
        </a:p>
      </dgm:t>
    </dgm:pt>
    <dgm:pt modelId="{F702026D-C71E-4798-9898-682C4A914E76}" type="sibTrans" cxnId="{16B16BFB-231F-4BF0-B2C6-652F4D59D63D}">
      <dgm:prSet/>
      <dgm:spPr/>
      <dgm:t>
        <a:bodyPr/>
        <a:lstStyle/>
        <a:p>
          <a:endParaRPr lang="en-US"/>
        </a:p>
      </dgm:t>
    </dgm:pt>
    <dgm:pt modelId="{0642A8F8-7984-4504-90EB-4A7A70BD7784}">
      <dgm:prSet custT="1"/>
      <dgm:spPr>
        <a:ln>
          <a:solidFill>
            <a:schemeClr val="tx1">
              <a:alpha val="90000"/>
            </a:schemeClr>
          </a:solidFill>
        </a:ln>
      </dgm:spPr>
      <dgm:t>
        <a:bodyPr/>
        <a:lstStyle/>
        <a:p>
          <a:r>
            <a:rPr lang="ja-JP" altLang="en-US" sz="2400" b="1" i="0" u="none" dirty="0">
              <a:latin typeface="+mn-ea"/>
              <a:ea typeface="+mn-ea"/>
            </a:rPr>
            <a:t>社会不安</a:t>
          </a:r>
          <a:endParaRPr lang="en-US" sz="2400" b="1" i="0" u="none" dirty="0">
            <a:latin typeface="+mn-ea"/>
            <a:ea typeface="+mn-ea"/>
          </a:endParaRPr>
        </a:p>
      </dgm:t>
    </dgm:pt>
    <dgm:pt modelId="{B7698C23-7D0C-4C4A-B172-A6DAFA72EE0A}" type="parTrans" cxnId="{525E8B16-5F6E-4ED4-BD6C-9E6339BA211A}">
      <dgm:prSet/>
      <dgm:spPr/>
      <dgm:t>
        <a:bodyPr/>
        <a:lstStyle/>
        <a:p>
          <a:endParaRPr lang="en-US"/>
        </a:p>
      </dgm:t>
    </dgm:pt>
    <dgm:pt modelId="{EA07A687-E356-4C7E-B1EF-692C0A3A5C62}" type="sibTrans" cxnId="{525E8B16-5F6E-4ED4-BD6C-9E6339BA211A}">
      <dgm:prSet/>
      <dgm:spPr/>
      <dgm:t>
        <a:bodyPr/>
        <a:lstStyle/>
        <a:p>
          <a:endParaRPr lang="en-US"/>
        </a:p>
      </dgm:t>
    </dgm:pt>
    <dgm:pt modelId="{5F354802-71DB-40C6-A318-40F9325E6B88}">
      <dgm:prSet custT="1"/>
      <dgm:spPr>
        <a:ln>
          <a:solidFill>
            <a:schemeClr val="tx1">
              <a:alpha val="90000"/>
            </a:schemeClr>
          </a:solidFill>
        </a:ln>
      </dgm:spPr>
      <dgm:t>
        <a:bodyPr/>
        <a:lstStyle/>
        <a:p>
          <a:pPr rtl="0"/>
          <a:r>
            <a:rPr lang="ja-JP" altLang="en-US" sz="2000" b="0" i="0" u="none" dirty="0" smtClean="0">
              <a:latin typeface="+mn-ea"/>
              <a:ea typeface="+mn-ea"/>
            </a:rPr>
            <a:t>大事なことを逃すかもしれないという不安</a:t>
          </a:r>
          <a:r>
            <a:rPr lang="en-US" altLang="ja-JP" sz="2000" b="0" i="0" u="none" dirty="0" smtClean="0">
              <a:latin typeface="+mn-ea"/>
              <a:ea typeface="+mn-ea"/>
            </a:rPr>
            <a:t>“</a:t>
          </a:r>
          <a:r>
            <a:rPr lang="en-US" altLang="ja-JP" sz="2000" b="0" i="0" u="none" dirty="0">
              <a:latin typeface="+mn-ea"/>
              <a:ea typeface="+mn-ea"/>
            </a:rPr>
            <a:t>FOMO”</a:t>
          </a:r>
          <a:r>
            <a:rPr lang="ja-JP" altLang="en-US" sz="2000" b="0" i="0" u="none" dirty="0">
              <a:latin typeface="+mn-ea"/>
              <a:ea typeface="+mn-ea"/>
            </a:rPr>
            <a:t>　（</a:t>
          </a:r>
          <a:r>
            <a:rPr lang="en-US" altLang="ja-JP" sz="2000" b="0" i="0" u="none" dirty="0">
              <a:latin typeface="+mn-ea"/>
              <a:ea typeface="+mn-ea"/>
            </a:rPr>
            <a:t>fear of missing out)</a:t>
          </a:r>
          <a:endParaRPr lang="en-US" sz="2000" b="0" i="0" u="none" dirty="0">
            <a:latin typeface="+mn-ea"/>
            <a:ea typeface="+mn-ea"/>
          </a:endParaRPr>
        </a:p>
      </dgm:t>
    </dgm:pt>
    <dgm:pt modelId="{2DD8E3FB-5D3A-4891-9017-F1A67104204A}" type="parTrans" cxnId="{2707657A-23B7-47D8-BE04-DF46BA5FBC7F}">
      <dgm:prSet/>
      <dgm:spPr/>
      <dgm:t>
        <a:bodyPr/>
        <a:lstStyle/>
        <a:p>
          <a:endParaRPr lang="en-US"/>
        </a:p>
      </dgm:t>
    </dgm:pt>
    <dgm:pt modelId="{293FCA40-1505-40B0-8A52-DEBDEC4CC026}" type="sibTrans" cxnId="{2707657A-23B7-47D8-BE04-DF46BA5FBC7F}">
      <dgm:prSet/>
      <dgm:spPr/>
      <dgm:t>
        <a:bodyPr/>
        <a:lstStyle/>
        <a:p>
          <a:endParaRPr lang="en-US"/>
        </a:p>
      </dgm:t>
    </dgm:pt>
    <dgm:pt modelId="{B997CB6C-CED2-4334-9E2F-20A2E21B3325}">
      <dgm:prSet custT="1"/>
      <dgm:spPr>
        <a:ln>
          <a:solidFill>
            <a:schemeClr val="tx1">
              <a:alpha val="90000"/>
            </a:schemeClr>
          </a:solidFill>
        </a:ln>
      </dgm:spPr>
      <dgm:t>
        <a:bodyPr/>
        <a:lstStyle/>
        <a:p>
          <a:pPr rtl="0"/>
          <a:r>
            <a:rPr lang="ja-JP" altLang="en-US" sz="2000" b="0" i="0" u="none" dirty="0" smtClean="0">
              <a:latin typeface="+mn-ea"/>
              <a:ea typeface="+mn-ea"/>
            </a:rPr>
            <a:t>携帯が無い時周りの人と如何に連絡をとりあえているかの大事さに痛感する</a:t>
          </a:r>
          <a:endParaRPr lang="en-US" sz="2000" b="0" i="0" u="none" dirty="0">
            <a:latin typeface="+mn-ea"/>
            <a:ea typeface="+mn-ea"/>
          </a:endParaRPr>
        </a:p>
      </dgm:t>
    </dgm:pt>
    <dgm:pt modelId="{9E0889C9-D85C-4C39-90FE-74BEFF2D8E14}" type="parTrans" cxnId="{3262BF55-3F87-4253-A99A-888E30D95B31}">
      <dgm:prSet/>
      <dgm:spPr/>
      <dgm:t>
        <a:bodyPr/>
        <a:lstStyle/>
        <a:p>
          <a:endParaRPr lang="en-US"/>
        </a:p>
      </dgm:t>
    </dgm:pt>
    <dgm:pt modelId="{DC3D70F5-FD38-44C4-99EB-741A30ECCF44}" type="sibTrans" cxnId="{3262BF55-3F87-4253-A99A-888E30D95B31}">
      <dgm:prSet/>
      <dgm:spPr/>
      <dgm:t>
        <a:bodyPr/>
        <a:lstStyle/>
        <a:p>
          <a:endParaRPr lang="en-US"/>
        </a:p>
      </dgm:t>
    </dgm:pt>
    <dgm:pt modelId="{5AB9C4C5-E7B9-4810-8822-D7779D88E4B3}">
      <dgm:prSet custT="1"/>
      <dgm:spPr>
        <a:ln>
          <a:solidFill>
            <a:schemeClr val="tx1">
              <a:alpha val="90000"/>
            </a:schemeClr>
          </a:solidFill>
        </a:ln>
      </dgm:spPr>
      <dgm:t>
        <a:bodyPr/>
        <a:lstStyle/>
        <a:p>
          <a:pPr rtl="0"/>
          <a:r>
            <a:rPr lang="ja-JP" sz="2000" dirty="0">
              <a:solidFill>
                <a:schemeClr val="tx1"/>
              </a:solidFill>
            </a:rPr>
            <a:t>これはストレスにつながる</a:t>
          </a:r>
          <a:r>
            <a:rPr lang="ja-JP" altLang="en-US" sz="2000" dirty="0">
              <a:solidFill>
                <a:schemeClr val="tx1"/>
              </a:solidFill>
            </a:rPr>
            <a:t>恐れがある</a:t>
          </a:r>
          <a:endParaRPr lang="en-US" sz="2000" b="0" i="0" u="none" dirty="0">
            <a:solidFill>
              <a:schemeClr val="tx1"/>
            </a:solidFill>
          </a:endParaRPr>
        </a:p>
      </dgm:t>
    </dgm:pt>
    <dgm:pt modelId="{D9B5D829-C600-49C3-874D-AA5921230C65}" type="parTrans" cxnId="{6A02DC67-857B-45F1-9069-5CA212C55DD3}">
      <dgm:prSet/>
      <dgm:spPr/>
      <dgm:t>
        <a:bodyPr/>
        <a:lstStyle/>
        <a:p>
          <a:endParaRPr lang="en-US"/>
        </a:p>
      </dgm:t>
    </dgm:pt>
    <dgm:pt modelId="{032D6CF6-6D87-430E-8606-39711DB3B818}" type="sibTrans" cxnId="{6A02DC67-857B-45F1-9069-5CA212C55DD3}">
      <dgm:prSet/>
      <dgm:spPr/>
      <dgm:t>
        <a:bodyPr/>
        <a:lstStyle/>
        <a:p>
          <a:endParaRPr lang="en-US"/>
        </a:p>
      </dgm:t>
    </dgm:pt>
    <dgm:pt modelId="{D0C6EE71-6371-49F4-BCF7-AA7D5809E751}" type="pres">
      <dgm:prSet presAssocID="{936EC39D-C066-4CF9-88DD-F2B014F8DFB5}" presName="Name0" presStyleCnt="0">
        <dgm:presLayoutVars>
          <dgm:dir/>
          <dgm:animLvl val="lvl"/>
          <dgm:resizeHandles val="exact"/>
        </dgm:presLayoutVars>
      </dgm:prSet>
      <dgm:spPr/>
      <dgm:t>
        <a:bodyPr/>
        <a:lstStyle/>
        <a:p>
          <a:endParaRPr lang="en-US"/>
        </a:p>
      </dgm:t>
    </dgm:pt>
    <dgm:pt modelId="{BB337EAD-39B3-4998-BA96-784B02DA2CF5}" type="pres">
      <dgm:prSet presAssocID="{7170B878-FF43-4535-9ADC-87447E2CE409}" presName="boxAndChildren" presStyleCnt="0"/>
      <dgm:spPr/>
    </dgm:pt>
    <dgm:pt modelId="{A6D2E103-58A2-4F55-944C-BFCE04F49B34}" type="pres">
      <dgm:prSet presAssocID="{7170B878-FF43-4535-9ADC-87447E2CE409}" presName="parentTextBox" presStyleLbl="node1" presStyleIdx="0" presStyleCnt="2" custScaleY="18138"/>
      <dgm:spPr/>
      <dgm:t>
        <a:bodyPr/>
        <a:lstStyle/>
        <a:p>
          <a:endParaRPr lang="en-US"/>
        </a:p>
      </dgm:t>
    </dgm:pt>
    <dgm:pt modelId="{CB59A2A5-0EF4-453A-ACCF-E6EAF7119923}" type="pres">
      <dgm:prSet presAssocID="{20245F19-7D6A-4891-9A99-0732579DA571}" presName="sp" presStyleCnt="0"/>
      <dgm:spPr/>
    </dgm:pt>
    <dgm:pt modelId="{3FE7FB11-6ABE-4B13-93D8-12CFB6211839}" type="pres">
      <dgm:prSet presAssocID="{0F223707-8D7C-4B85-8EBD-5A8B0D41575C}" presName="arrowAndChildren" presStyleCnt="0"/>
      <dgm:spPr/>
    </dgm:pt>
    <dgm:pt modelId="{CB0DBBA4-F0A7-4F75-B3E6-BAD206A554AA}" type="pres">
      <dgm:prSet presAssocID="{0F223707-8D7C-4B85-8EBD-5A8B0D41575C}" presName="parentTextArrow" presStyleLbl="node1" presStyleIdx="0" presStyleCnt="2"/>
      <dgm:spPr/>
      <dgm:t>
        <a:bodyPr/>
        <a:lstStyle/>
        <a:p>
          <a:endParaRPr lang="en-US"/>
        </a:p>
      </dgm:t>
    </dgm:pt>
    <dgm:pt modelId="{881BC968-3BB2-442F-88E8-30F00E1068DF}" type="pres">
      <dgm:prSet presAssocID="{0F223707-8D7C-4B85-8EBD-5A8B0D41575C}" presName="arrow" presStyleLbl="node1" presStyleIdx="1" presStyleCnt="2" custScaleY="49297" custLinFactNeighborY="537"/>
      <dgm:spPr/>
      <dgm:t>
        <a:bodyPr/>
        <a:lstStyle/>
        <a:p>
          <a:endParaRPr lang="en-US"/>
        </a:p>
      </dgm:t>
    </dgm:pt>
    <dgm:pt modelId="{84FE395C-63DE-4B97-B22A-A8DB2604ABC7}" type="pres">
      <dgm:prSet presAssocID="{0F223707-8D7C-4B85-8EBD-5A8B0D41575C}" presName="descendantArrow" presStyleCnt="0"/>
      <dgm:spPr/>
    </dgm:pt>
    <dgm:pt modelId="{3E681C33-471E-4F34-B4AC-281221BB4B0B}" type="pres">
      <dgm:prSet presAssocID="{D4AFF589-E17C-4465-83DC-058C3B2B8914}" presName="childTextArrow" presStyleLbl="fgAccFollowNode1" presStyleIdx="0" presStyleCnt="2" custScaleY="87295" custLinFactNeighborY="9751">
        <dgm:presLayoutVars>
          <dgm:bulletEnabled val="1"/>
        </dgm:presLayoutVars>
      </dgm:prSet>
      <dgm:spPr/>
      <dgm:t>
        <a:bodyPr/>
        <a:lstStyle/>
        <a:p>
          <a:endParaRPr lang="en-US"/>
        </a:p>
      </dgm:t>
    </dgm:pt>
    <dgm:pt modelId="{F06DC7E4-A14F-4868-A3CA-3EE0811BDDF8}" type="pres">
      <dgm:prSet presAssocID="{0642A8F8-7984-4504-90EB-4A7A70BD7784}" presName="childTextArrow" presStyleLbl="fgAccFollowNode1" presStyleIdx="1" presStyleCnt="2" custScaleY="87589" custLinFactNeighborX="0" custLinFactNeighborY="9635">
        <dgm:presLayoutVars>
          <dgm:bulletEnabled val="1"/>
        </dgm:presLayoutVars>
      </dgm:prSet>
      <dgm:spPr/>
      <dgm:t>
        <a:bodyPr/>
        <a:lstStyle/>
        <a:p>
          <a:endParaRPr lang="en-US"/>
        </a:p>
      </dgm:t>
    </dgm:pt>
  </dgm:ptLst>
  <dgm:cxnLst>
    <dgm:cxn modelId="{DED39217-83C5-49B7-8542-D8ADDD0BD063}" type="presOf" srcId="{D4AFF589-E17C-4465-83DC-058C3B2B8914}" destId="{3E681C33-471E-4F34-B4AC-281221BB4B0B}" srcOrd="0" destOrd="0" presId="urn:microsoft.com/office/officeart/2005/8/layout/process4"/>
    <dgm:cxn modelId="{AD1E1D7E-8A1F-412A-B14C-81C00908ECA9}" type="presOf" srcId="{936EC39D-C066-4CF9-88DD-F2B014F8DFB5}" destId="{D0C6EE71-6371-49F4-BCF7-AA7D5809E751}" srcOrd="0" destOrd="0" presId="urn:microsoft.com/office/officeart/2005/8/layout/process4"/>
    <dgm:cxn modelId="{F5733875-3951-4AD3-8180-9D18E239C13D}" type="presOf" srcId="{7170B878-FF43-4535-9ADC-87447E2CE409}" destId="{A6D2E103-58A2-4F55-944C-BFCE04F49B34}" srcOrd="0" destOrd="0" presId="urn:microsoft.com/office/officeart/2005/8/layout/process4"/>
    <dgm:cxn modelId="{16B16BFB-231F-4BF0-B2C6-652F4D59D63D}" srcId="{D4AFF589-E17C-4465-83DC-058C3B2B8914}" destId="{85FAF5F5-06DF-4FF8-BE7F-369A37AA9737}" srcOrd="0" destOrd="0" parTransId="{4FCA135F-65F1-49EC-994C-C2A181444130}" sibTransId="{F702026D-C71E-4798-9898-682C4A914E76}"/>
    <dgm:cxn modelId="{CD5EA4E3-5D76-4870-ACC5-9ED2455EF2B9}" srcId="{936EC39D-C066-4CF9-88DD-F2B014F8DFB5}" destId="{0F223707-8D7C-4B85-8EBD-5A8B0D41575C}" srcOrd="0" destOrd="0" parTransId="{B13F12BE-5D76-4E0B-8DCA-3AC68712D7EA}" sibTransId="{20245F19-7D6A-4891-9A99-0732579DA571}"/>
    <dgm:cxn modelId="{9278A6B0-29EB-4557-9030-4A4AEDF22DD2}" type="presOf" srcId="{5F354802-71DB-40C6-A318-40F9325E6B88}" destId="{F06DC7E4-A14F-4868-A3CA-3EE0811BDDF8}" srcOrd="0" destOrd="1" presId="urn:microsoft.com/office/officeart/2005/8/layout/process4"/>
    <dgm:cxn modelId="{D03DA9E3-99FD-4E34-9547-E0AA3B8396DE}" type="presOf" srcId="{0642A8F8-7984-4504-90EB-4A7A70BD7784}" destId="{F06DC7E4-A14F-4868-A3CA-3EE0811BDDF8}" srcOrd="0" destOrd="0" presId="urn:microsoft.com/office/officeart/2005/8/layout/process4"/>
    <dgm:cxn modelId="{525E8B16-5F6E-4ED4-BD6C-9E6339BA211A}" srcId="{0F223707-8D7C-4B85-8EBD-5A8B0D41575C}" destId="{0642A8F8-7984-4504-90EB-4A7A70BD7784}" srcOrd="1" destOrd="0" parTransId="{B7698C23-7D0C-4C4A-B172-A6DAFA72EE0A}" sibTransId="{EA07A687-E356-4C7E-B1EF-692C0A3A5C62}"/>
    <dgm:cxn modelId="{2707657A-23B7-47D8-BE04-DF46BA5FBC7F}" srcId="{0642A8F8-7984-4504-90EB-4A7A70BD7784}" destId="{5F354802-71DB-40C6-A318-40F9325E6B88}" srcOrd="0" destOrd="0" parTransId="{2DD8E3FB-5D3A-4891-9017-F1A67104204A}" sibTransId="{293FCA40-1505-40B0-8A52-DEBDEC4CC026}"/>
    <dgm:cxn modelId="{593B276A-F4F5-4551-BACF-F1DEAD083C66}" type="presOf" srcId="{0F223707-8D7C-4B85-8EBD-5A8B0D41575C}" destId="{CB0DBBA4-F0A7-4F75-B3E6-BAD206A554AA}" srcOrd="0" destOrd="0" presId="urn:microsoft.com/office/officeart/2005/8/layout/process4"/>
    <dgm:cxn modelId="{852177FA-99AF-4A64-9D38-1611BC9F4413}" srcId="{936EC39D-C066-4CF9-88DD-F2B014F8DFB5}" destId="{7170B878-FF43-4535-9ADC-87447E2CE409}" srcOrd="1" destOrd="0" parTransId="{FCCA0B86-4977-421D-B33D-3C92784E6492}" sibTransId="{3E412446-311D-40A8-BD4E-FF5F716E18BA}"/>
    <dgm:cxn modelId="{6A02DC67-857B-45F1-9069-5CA212C55DD3}" srcId="{85FAF5F5-06DF-4FF8-BE7F-369A37AA9737}" destId="{5AB9C4C5-E7B9-4810-8822-D7779D88E4B3}" srcOrd="0" destOrd="0" parTransId="{D9B5D829-C600-49C3-874D-AA5921230C65}" sibTransId="{032D6CF6-6D87-430E-8606-39711DB3B818}"/>
    <dgm:cxn modelId="{1B2394B8-FD2B-4BAD-AF3A-4635E163DE35}" type="presOf" srcId="{B997CB6C-CED2-4334-9E2F-20A2E21B3325}" destId="{F06DC7E4-A14F-4868-A3CA-3EE0811BDDF8}" srcOrd="0" destOrd="2" presId="urn:microsoft.com/office/officeart/2005/8/layout/process4"/>
    <dgm:cxn modelId="{CDD3D80B-9DB2-4BA0-BF0A-561BF314C5F2}" srcId="{0F223707-8D7C-4B85-8EBD-5A8B0D41575C}" destId="{D4AFF589-E17C-4465-83DC-058C3B2B8914}" srcOrd="0" destOrd="0" parTransId="{276373EF-7045-4D7A-8D83-DA835472857A}" sibTransId="{731FDE34-1891-4BA4-B955-1BCD5EEE4757}"/>
    <dgm:cxn modelId="{C6AAA062-C766-4229-AE36-B578AE0CBB6B}" type="presOf" srcId="{0F223707-8D7C-4B85-8EBD-5A8B0D41575C}" destId="{881BC968-3BB2-442F-88E8-30F00E1068DF}" srcOrd="1" destOrd="0" presId="urn:microsoft.com/office/officeart/2005/8/layout/process4"/>
    <dgm:cxn modelId="{E77C1409-CAB4-4E91-A91E-3D4B1298549E}" type="presOf" srcId="{5AB9C4C5-E7B9-4810-8822-D7779D88E4B3}" destId="{3E681C33-471E-4F34-B4AC-281221BB4B0B}" srcOrd="0" destOrd="2" presId="urn:microsoft.com/office/officeart/2005/8/layout/process4"/>
    <dgm:cxn modelId="{3262BF55-3F87-4253-A99A-888E30D95B31}" srcId="{5F354802-71DB-40C6-A318-40F9325E6B88}" destId="{B997CB6C-CED2-4334-9E2F-20A2E21B3325}" srcOrd="0" destOrd="0" parTransId="{9E0889C9-D85C-4C39-90FE-74BEFF2D8E14}" sibTransId="{DC3D70F5-FD38-44C4-99EB-741A30ECCF44}"/>
    <dgm:cxn modelId="{AC4E50E9-85BA-41DF-8250-A433E5CF2964}" type="presOf" srcId="{85FAF5F5-06DF-4FF8-BE7F-369A37AA9737}" destId="{3E681C33-471E-4F34-B4AC-281221BB4B0B}" srcOrd="0" destOrd="1" presId="urn:microsoft.com/office/officeart/2005/8/layout/process4"/>
    <dgm:cxn modelId="{71D5F667-8FDB-4A41-92A0-72BC5C088389}" type="presParOf" srcId="{D0C6EE71-6371-49F4-BCF7-AA7D5809E751}" destId="{BB337EAD-39B3-4998-BA96-784B02DA2CF5}" srcOrd="0" destOrd="0" presId="urn:microsoft.com/office/officeart/2005/8/layout/process4"/>
    <dgm:cxn modelId="{9F601928-58B9-49E6-883A-FE58E1EC98A3}" type="presParOf" srcId="{BB337EAD-39B3-4998-BA96-784B02DA2CF5}" destId="{A6D2E103-58A2-4F55-944C-BFCE04F49B34}" srcOrd="0" destOrd="0" presId="urn:microsoft.com/office/officeart/2005/8/layout/process4"/>
    <dgm:cxn modelId="{158FF17F-CA01-4156-881A-DD63103E7C58}" type="presParOf" srcId="{D0C6EE71-6371-49F4-BCF7-AA7D5809E751}" destId="{CB59A2A5-0EF4-453A-ACCF-E6EAF7119923}" srcOrd="1" destOrd="0" presId="urn:microsoft.com/office/officeart/2005/8/layout/process4"/>
    <dgm:cxn modelId="{4C4C1FBF-77B0-4981-B504-9B3C2DFAEA7A}" type="presParOf" srcId="{D0C6EE71-6371-49F4-BCF7-AA7D5809E751}" destId="{3FE7FB11-6ABE-4B13-93D8-12CFB6211839}" srcOrd="2" destOrd="0" presId="urn:microsoft.com/office/officeart/2005/8/layout/process4"/>
    <dgm:cxn modelId="{6B2289A6-33ED-4BD6-A976-874632633798}" type="presParOf" srcId="{3FE7FB11-6ABE-4B13-93D8-12CFB6211839}" destId="{CB0DBBA4-F0A7-4F75-B3E6-BAD206A554AA}" srcOrd="0" destOrd="0" presId="urn:microsoft.com/office/officeart/2005/8/layout/process4"/>
    <dgm:cxn modelId="{05221A60-BF9D-4E8D-A21A-97CB87475212}" type="presParOf" srcId="{3FE7FB11-6ABE-4B13-93D8-12CFB6211839}" destId="{881BC968-3BB2-442F-88E8-30F00E1068DF}" srcOrd="1" destOrd="0" presId="urn:microsoft.com/office/officeart/2005/8/layout/process4"/>
    <dgm:cxn modelId="{E5832E23-86AD-4966-928F-3B1F369DE949}" type="presParOf" srcId="{3FE7FB11-6ABE-4B13-93D8-12CFB6211839}" destId="{84FE395C-63DE-4B97-B22A-A8DB2604ABC7}" srcOrd="2" destOrd="0" presId="urn:microsoft.com/office/officeart/2005/8/layout/process4"/>
    <dgm:cxn modelId="{5490BE80-63F3-4FF1-BF65-7BCB70231D04}" type="presParOf" srcId="{84FE395C-63DE-4B97-B22A-A8DB2604ABC7}" destId="{3E681C33-471E-4F34-B4AC-281221BB4B0B}" srcOrd="0" destOrd="0" presId="urn:microsoft.com/office/officeart/2005/8/layout/process4"/>
    <dgm:cxn modelId="{F730B520-E795-4910-828B-C106BB036E72}" type="presParOf" srcId="{84FE395C-63DE-4B97-B22A-A8DB2604ABC7}" destId="{F06DC7E4-A14F-4868-A3CA-3EE0811BDDF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69E071-B31E-4B4D-9E8D-2A643F4507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316F5E-423D-43F3-8794-6ECBACF49D4B}">
      <dgm:prSet phldrT="[Text]" custT="1"/>
      <dgm:spPr>
        <a:solidFill>
          <a:srgbClr val="FF0000"/>
        </a:solidFill>
        <a:ln>
          <a:solidFill>
            <a:schemeClr val="tx1"/>
          </a:solidFill>
        </a:ln>
      </dgm:spPr>
      <dgm:t>
        <a:bodyPr/>
        <a:lstStyle/>
        <a:p>
          <a:r>
            <a:rPr lang="ja-JP" altLang="en-US" sz="4000" b="1" dirty="0">
              <a:solidFill>
                <a:srgbClr val="FFFFFF"/>
              </a:solidFill>
            </a:rPr>
            <a:t>携帯電</a:t>
          </a:r>
          <a:r>
            <a:rPr lang="ja-JP" altLang="en-US" sz="4000" b="1" dirty="0" smtClean="0">
              <a:solidFill>
                <a:srgbClr val="FFFFFF"/>
              </a:solidFill>
            </a:rPr>
            <a:t>話中毒の影</a:t>
          </a:r>
          <a:r>
            <a:rPr lang="ja-JP" altLang="en-US" sz="4000" b="1" dirty="0">
              <a:solidFill>
                <a:srgbClr val="FFFFFF"/>
              </a:solidFill>
            </a:rPr>
            <a:t>響</a:t>
          </a:r>
          <a:endParaRPr lang="en-US" sz="4000" b="1" dirty="0">
            <a:solidFill>
              <a:srgbClr val="FFFFFF"/>
            </a:solidFill>
          </a:endParaRPr>
        </a:p>
      </dgm:t>
    </dgm:pt>
    <dgm:pt modelId="{20D0F047-54F1-4798-BF47-26D19D7613C0}" type="parTrans" cxnId="{FB3E6389-B171-4E42-857A-1AE12E39E4F8}">
      <dgm:prSet/>
      <dgm:spPr/>
      <dgm:t>
        <a:bodyPr/>
        <a:lstStyle/>
        <a:p>
          <a:endParaRPr lang="en-US"/>
        </a:p>
      </dgm:t>
    </dgm:pt>
    <dgm:pt modelId="{7AB57187-5D05-40FF-9818-A579C7474922}" type="sibTrans" cxnId="{FB3E6389-B171-4E42-857A-1AE12E39E4F8}">
      <dgm:prSet/>
      <dgm:spPr/>
      <dgm:t>
        <a:bodyPr/>
        <a:lstStyle/>
        <a:p>
          <a:endParaRPr lang="en-US"/>
        </a:p>
      </dgm:t>
    </dgm:pt>
    <dgm:pt modelId="{1325FA45-05FB-48A9-9A31-800FA5F0DD28}">
      <dgm:prSet phldrT="[Text]"/>
      <dgm:spPr>
        <a:solidFill>
          <a:srgbClr val="FFFF00"/>
        </a:solidFill>
        <a:ln>
          <a:solidFill>
            <a:schemeClr val="tx1"/>
          </a:solidFill>
        </a:ln>
      </dgm:spPr>
      <dgm:t>
        <a:bodyPr/>
        <a:lstStyle/>
        <a:p>
          <a:r>
            <a:rPr lang="ja-JP" dirty="0">
              <a:solidFill>
                <a:schemeClr val="tx1"/>
              </a:solidFill>
            </a:rPr>
            <a:t>ストレス</a:t>
          </a:r>
          <a:endParaRPr lang="en-US" dirty="0">
            <a:solidFill>
              <a:schemeClr val="tx1"/>
            </a:solidFill>
          </a:endParaRPr>
        </a:p>
      </dgm:t>
    </dgm:pt>
    <dgm:pt modelId="{9419727E-4EA1-4630-AE0F-61DB144DB70C}" type="parTrans" cxnId="{C9D20BA0-4155-496A-A395-B57E5216DE7A}">
      <dgm:prSet/>
      <dgm:spPr>
        <a:ln>
          <a:solidFill>
            <a:schemeClr val="tx1"/>
          </a:solidFill>
        </a:ln>
      </dgm:spPr>
      <dgm:t>
        <a:bodyPr/>
        <a:lstStyle/>
        <a:p>
          <a:endParaRPr lang="en-US"/>
        </a:p>
      </dgm:t>
    </dgm:pt>
    <dgm:pt modelId="{78CB13B0-C9DD-4E9D-823C-4ADF9795A7CD}" type="sibTrans" cxnId="{C9D20BA0-4155-496A-A395-B57E5216DE7A}">
      <dgm:prSet/>
      <dgm:spPr/>
      <dgm:t>
        <a:bodyPr/>
        <a:lstStyle/>
        <a:p>
          <a:endParaRPr lang="en-US"/>
        </a:p>
      </dgm:t>
    </dgm:pt>
    <dgm:pt modelId="{B23B636C-1318-4484-93EC-7FBEC0F9D748}">
      <dgm:prSet phldrT="[Text]"/>
      <dgm:spPr>
        <a:ln>
          <a:solidFill>
            <a:schemeClr val="tx1"/>
          </a:solidFill>
        </a:ln>
      </dgm:spPr>
      <dgm:t>
        <a:bodyPr/>
        <a:lstStyle/>
        <a:p>
          <a:r>
            <a:rPr lang="ja-JP" altLang="en-US" b="0" i="0" u="none" dirty="0">
              <a:solidFill>
                <a:schemeClr val="tx1"/>
              </a:solidFill>
            </a:rPr>
            <a:t>社会不安</a:t>
          </a:r>
          <a:endParaRPr lang="en-US" dirty="0">
            <a:solidFill>
              <a:schemeClr val="tx1"/>
            </a:solidFill>
          </a:endParaRPr>
        </a:p>
      </dgm:t>
    </dgm:pt>
    <dgm:pt modelId="{4AAD0CCE-4379-4F28-AAA1-7A7652BA7985}" type="parTrans" cxnId="{AE3390F6-EB2E-45A6-ABF9-3FA7E94B93B0}">
      <dgm:prSet/>
      <dgm:spPr>
        <a:ln>
          <a:solidFill>
            <a:schemeClr val="tx1"/>
          </a:solidFill>
        </a:ln>
      </dgm:spPr>
      <dgm:t>
        <a:bodyPr/>
        <a:lstStyle/>
        <a:p>
          <a:endParaRPr lang="en-US"/>
        </a:p>
      </dgm:t>
    </dgm:pt>
    <dgm:pt modelId="{34C653C5-3045-4200-9CDC-40BC619D15FD}" type="sibTrans" cxnId="{AE3390F6-EB2E-45A6-ABF9-3FA7E94B93B0}">
      <dgm:prSet/>
      <dgm:spPr/>
      <dgm:t>
        <a:bodyPr/>
        <a:lstStyle/>
        <a:p>
          <a:endParaRPr lang="en-US"/>
        </a:p>
      </dgm:t>
    </dgm:pt>
    <dgm:pt modelId="{AD0B205B-AED7-4763-8493-A838C45DD538}">
      <dgm:prSet phldrT="[Text]"/>
      <dgm:spPr>
        <a:solidFill>
          <a:srgbClr val="0070C0"/>
        </a:solidFill>
        <a:ln>
          <a:solidFill>
            <a:schemeClr val="tx1"/>
          </a:solidFill>
        </a:ln>
      </dgm:spPr>
      <dgm:t>
        <a:bodyPr/>
        <a:lstStyle/>
        <a:p>
          <a:r>
            <a:rPr lang="ja-JP" altLang="en-US" dirty="0">
              <a:solidFill>
                <a:schemeClr val="tx1"/>
              </a:solidFill>
            </a:rPr>
            <a:t>依存</a:t>
          </a:r>
          <a:endParaRPr lang="en-US" dirty="0">
            <a:solidFill>
              <a:schemeClr val="tx1"/>
            </a:solidFill>
          </a:endParaRPr>
        </a:p>
      </dgm:t>
    </dgm:pt>
    <dgm:pt modelId="{008809BE-F926-435F-BDFE-F164ED516CB8}" type="parTrans" cxnId="{B3497BDF-8AAE-41B5-8C91-AC891419BFB0}">
      <dgm:prSet/>
      <dgm:spPr>
        <a:ln>
          <a:solidFill>
            <a:schemeClr val="tx1"/>
          </a:solidFill>
        </a:ln>
      </dgm:spPr>
      <dgm:t>
        <a:bodyPr/>
        <a:lstStyle/>
        <a:p>
          <a:endParaRPr lang="en-US"/>
        </a:p>
      </dgm:t>
    </dgm:pt>
    <dgm:pt modelId="{E8DA0272-B49B-456C-A6AB-44A18B6CE120}" type="sibTrans" cxnId="{B3497BDF-8AAE-41B5-8C91-AC891419BFB0}">
      <dgm:prSet/>
      <dgm:spPr/>
      <dgm:t>
        <a:bodyPr/>
        <a:lstStyle/>
        <a:p>
          <a:endParaRPr lang="en-US"/>
        </a:p>
      </dgm:t>
    </dgm:pt>
    <dgm:pt modelId="{D56BF752-DCF8-40BB-98D3-11C0DEB5F812}" type="pres">
      <dgm:prSet presAssocID="{9469E071-B31E-4B4D-9E8D-2A643F4507B2}" presName="hierChild1" presStyleCnt="0">
        <dgm:presLayoutVars>
          <dgm:orgChart val="1"/>
          <dgm:chPref val="1"/>
          <dgm:dir/>
          <dgm:animOne val="branch"/>
          <dgm:animLvl val="lvl"/>
          <dgm:resizeHandles/>
        </dgm:presLayoutVars>
      </dgm:prSet>
      <dgm:spPr/>
      <dgm:t>
        <a:bodyPr/>
        <a:lstStyle/>
        <a:p>
          <a:endParaRPr lang="en-US"/>
        </a:p>
      </dgm:t>
    </dgm:pt>
    <dgm:pt modelId="{316BAF99-D815-4BBD-B9F9-72D699B25F4C}" type="pres">
      <dgm:prSet presAssocID="{92316F5E-423D-43F3-8794-6ECBACF49D4B}" presName="hierRoot1" presStyleCnt="0">
        <dgm:presLayoutVars>
          <dgm:hierBranch val="init"/>
        </dgm:presLayoutVars>
      </dgm:prSet>
      <dgm:spPr/>
    </dgm:pt>
    <dgm:pt modelId="{4C0E3947-79EF-4453-901C-94A1B785A3CB}" type="pres">
      <dgm:prSet presAssocID="{92316F5E-423D-43F3-8794-6ECBACF49D4B}" presName="rootComposite1" presStyleCnt="0"/>
      <dgm:spPr/>
    </dgm:pt>
    <dgm:pt modelId="{7EE8307D-DCC6-416F-A29A-69B926BB26B4}" type="pres">
      <dgm:prSet presAssocID="{92316F5E-423D-43F3-8794-6ECBACF49D4B}" presName="rootText1" presStyleLbl="node0" presStyleIdx="0" presStyleCnt="1" custScaleX="341004" custScaleY="65126">
        <dgm:presLayoutVars>
          <dgm:chPref val="3"/>
        </dgm:presLayoutVars>
      </dgm:prSet>
      <dgm:spPr/>
      <dgm:t>
        <a:bodyPr/>
        <a:lstStyle/>
        <a:p>
          <a:endParaRPr lang="en-US"/>
        </a:p>
      </dgm:t>
    </dgm:pt>
    <dgm:pt modelId="{493B01CC-D3AB-4431-9E28-DA4880A8B29B}" type="pres">
      <dgm:prSet presAssocID="{92316F5E-423D-43F3-8794-6ECBACF49D4B}" presName="rootConnector1" presStyleLbl="node1" presStyleIdx="0" presStyleCnt="0"/>
      <dgm:spPr/>
      <dgm:t>
        <a:bodyPr/>
        <a:lstStyle/>
        <a:p>
          <a:endParaRPr lang="en-US"/>
        </a:p>
      </dgm:t>
    </dgm:pt>
    <dgm:pt modelId="{150650DA-F85D-488F-B5E8-00D0B986754A}" type="pres">
      <dgm:prSet presAssocID="{92316F5E-423D-43F3-8794-6ECBACF49D4B}" presName="hierChild2" presStyleCnt="0"/>
      <dgm:spPr/>
    </dgm:pt>
    <dgm:pt modelId="{1110B70C-7B1D-4EAD-BA64-3C492039FB39}" type="pres">
      <dgm:prSet presAssocID="{9419727E-4EA1-4630-AE0F-61DB144DB70C}" presName="Name37" presStyleLbl="parChTrans1D2" presStyleIdx="0" presStyleCnt="3"/>
      <dgm:spPr/>
      <dgm:t>
        <a:bodyPr/>
        <a:lstStyle/>
        <a:p>
          <a:endParaRPr lang="en-US"/>
        </a:p>
      </dgm:t>
    </dgm:pt>
    <dgm:pt modelId="{63267117-4322-4FFF-B6E2-754FC9940CFF}" type="pres">
      <dgm:prSet presAssocID="{1325FA45-05FB-48A9-9A31-800FA5F0DD28}" presName="hierRoot2" presStyleCnt="0">
        <dgm:presLayoutVars>
          <dgm:hierBranch val="init"/>
        </dgm:presLayoutVars>
      </dgm:prSet>
      <dgm:spPr/>
    </dgm:pt>
    <dgm:pt modelId="{1977F898-278A-4DC9-AC00-2807F637087E}" type="pres">
      <dgm:prSet presAssocID="{1325FA45-05FB-48A9-9A31-800FA5F0DD28}" presName="rootComposite" presStyleCnt="0"/>
      <dgm:spPr/>
    </dgm:pt>
    <dgm:pt modelId="{2E176FA5-2B13-4A37-8BAF-6324BA4D0A7A}" type="pres">
      <dgm:prSet presAssocID="{1325FA45-05FB-48A9-9A31-800FA5F0DD28}" presName="rootText" presStyleLbl="node2" presStyleIdx="0" presStyleCnt="3" custScaleY="55520">
        <dgm:presLayoutVars>
          <dgm:chPref val="3"/>
        </dgm:presLayoutVars>
      </dgm:prSet>
      <dgm:spPr/>
      <dgm:t>
        <a:bodyPr/>
        <a:lstStyle/>
        <a:p>
          <a:endParaRPr lang="en-US"/>
        </a:p>
      </dgm:t>
    </dgm:pt>
    <dgm:pt modelId="{A54E44DD-6772-452A-8738-343ED109CAB8}" type="pres">
      <dgm:prSet presAssocID="{1325FA45-05FB-48A9-9A31-800FA5F0DD28}" presName="rootConnector" presStyleLbl="node2" presStyleIdx="0" presStyleCnt="3"/>
      <dgm:spPr/>
      <dgm:t>
        <a:bodyPr/>
        <a:lstStyle/>
        <a:p>
          <a:endParaRPr lang="en-US"/>
        </a:p>
      </dgm:t>
    </dgm:pt>
    <dgm:pt modelId="{92D8BD84-80E0-4E76-8C44-B4BBC0C71F4E}" type="pres">
      <dgm:prSet presAssocID="{1325FA45-05FB-48A9-9A31-800FA5F0DD28}" presName="hierChild4" presStyleCnt="0"/>
      <dgm:spPr/>
    </dgm:pt>
    <dgm:pt modelId="{19246019-3FD2-4D1A-B3A6-73F3B299FE1A}" type="pres">
      <dgm:prSet presAssocID="{1325FA45-05FB-48A9-9A31-800FA5F0DD28}" presName="hierChild5" presStyleCnt="0"/>
      <dgm:spPr/>
    </dgm:pt>
    <dgm:pt modelId="{175F413B-440D-4D25-8133-38D75147B065}" type="pres">
      <dgm:prSet presAssocID="{4AAD0CCE-4379-4F28-AAA1-7A7652BA7985}" presName="Name37" presStyleLbl="parChTrans1D2" presStyleIdx="1" presStyleCnt="3"/>
      <dgm:spPr/>
      <dgm:t>
        <a:bodyPr/>
        <a:lstStyle/>
        <a:p>
          <a:endParaRPr lang="en-US"/>
        </a:p>
      </dgm:t>
    </dgm:pt>
    <dgm:pt modelId="{7AD2BE1A-5B09-4B48-92A0-082906D1602E}" type="pres">
      <dgm:prSet presAssocID="{B23B636C-1318-4484-93EC-7FBEC0F9D748}" presName="hierRoot2" presStyleCnt="0">
        <dgm:presLayoutVars>
          <dgm:hierBranch val="init"/>
        </dgm:presLayoutVars>
      </dgm:prSet>
      <dgm:spPr/>
    </dgm:pt>
    <dgm:pt modelId="{FC00340A-5097-4FFA-B120-8E7EA2852A5B}" type="pres">
      <dgm:prSet presAssocID="{B23B636C-1318-4484-93EC-7FBEC0F9D748}" presName="rootComposite" presStyleCnt="0"/>
      <dgm:spPr/>
    </dgm:pt>
    <dgm:pt modelId="{056D0744-194F-49DB-B940-F44A02FFD431}" type="pres">
      <dgm:prSet presAssocID="{B23B636C-1318-4484-93EC-7FBEC0F9D748}" presName="rootText" presStyleLbl="node2" presStyleIdx="1" presStyleCnt="3" custScaleY="55520">
        <dgm:presLayoutVars>
          <dgm:chPref val="3"/>
        </dgm:presLayoutVars>
      </dgm:prSet>
      <dgm:spPr/>
      <dgm:t>
        <a:bodyPr/>
        <a:lstStyle/>
        <a:p>
          <a:endParaRPr lang="en-US"/>
        </a:p>
      </dgm:t>
    </dgm:pt>
    <dgm:pt modelId="{EC37CE3A-94F1-4916-8299-29BD495D7059}" type="pres">
      <dgm:prSet presAssocID="{B23B636C-1318-4484-93EC-7FBEC0F9D748}" presName="rootConnector" presStyleLbl="node2" presStyleIdx="1" presStyleCnt="3"/>
      <dgm:spPr/>
      <dgm:t>
        <a:bodyPr/>
        <a:lstStyle/>
        <a:p>
          <a:endParaRPr lang="en-US"/>
        </a:p>
      </dgm:t>
    </dgm:pt>
    <dgm:pt modelId="{DB71ADB9-5470-480E-9939-746B38687221}" type="pres">
      <dgm:prSet presAssocID="{B23B636C-1318-4484-93EC-7FBEC0F9D748}" presName="hierChild4" presStyleCnt="0"/>
      <dgm:spPr/>
    </dgm:pt>
    <dgm:pt modelId="{AE467076-30E3-4814-B5B8-26B4391C2024}" type="pres">
      <dgm:prSet presAssocID="{B23B636C-1318-4484-93EC-7FBEC0F9D748}" presName="hierChild5" presStyleCnt="0"/>
      <dgm:spPr/>
    </dgm:pt>
    <dgm:pt modelId="{40DA7872-C714-4F2E-A347-EF74DD944D74}" type="pres">
      <dgm:prSet presAssocID="{008809BE-F926-435F-BDFE-F164ED516CB8}" presName="Name37" presStyleLbl="parChTrans1D2" presStyleIdx="2" presStyleCnt="3"/>
      <dgm:spPr/>
      <dgm:t>
        <a:bodyPr/>
        <a:lstStyle/>
        <a:p>
          <a:endParaRPr lang="en-US"/>
        </a:p>
      </dgm:t>
    </dgm:pt>
    <dgm:pt modelId="{B21C6467-13FC-429D-A94D-0B68CB722B9E}" type="pres">
      <dgm:prSet presAssocID="{AD0B205B-AED7-4763-8493-A838C45DD538}" presName="hierRoot2" presStyleCnt="0">
        <dgm:presLayoutVars>
          <dgm:hierBranch val="init"/>
        </dgm:presLayoutVars>
      </dgm:prSet>
      <dgm:spPr/>
    </dgm:pt>
    <dgm:pt modelId="{148F6378-6AD3-4B98-B296-C41C5A80B6A2}" type="pres">
      <dgm:prSet presAssocID="{AD0B205B-AED7-4763-8493-A838C45DD538}" presName="rootComposite" presStyleCnt="0"/>
      <dgm:spPr/>
    </dgm:pt>
    <dgm:pt modelId="{A572B4F5-6A6A-4057-8ECF-B8CB00A965D1}" type="pres">
      <dgm:prSet presAssocID="{AD0B205B-AED7-4763-8493-A838C45DD538}" presName="rootText" presStyleLbl="node2" presStyleIdx="2" presStyleCnt="3" custScaleY="55520">
        <dgm:presLayoutVars>
          <dgm:chPref val="3"/>
        </dgm:presLayoutVars>
      </dgm:prSet>
      <dgm:spPr/>
      <dgm:t>
        <a:bodyPr/>
        <a:lstStyle/>
        <a:p>
          <a:endParaRPr lang="en-US"/>
        </a:p>
      </dgm:t>
    </dgm:pt>
    <dgm:pt modelId="{ED668FE0-DE14-4CF3-93AA-BCC82F576983}" type="pres">
      <dgm:prSet presAssocID="{AD0B205B-AED7-4763-8493-A838C45DD538}" presName="rootConnector" presStyleLbl="node2" presStyleIdx="2" presStyleCnt="3"/>
      <dgm:spPr/>
      <dgm:t>
        <a:bodyPr/>
        <a:lstStyle/>
        <a:p>
          <a:endParaRPr lang="en-US"/>
        </a:p>
      </dgm:t>
    </dgm:pt>
    <dgm:pt modelId="{5A2C0D57-AF46-4143-BC42-B0DA45DEA70F}" type="pres">
      <dgm:prSet presAssocID="{AD0B205B-AED7-4763-8493-A838C45DD538}" presName="hierChild4" presStyleCnt="0"/>
      <dgm:spPr/>
    </dgm:pt>
    <dgm:pt modelId="{7DBFEDF8-AEA6-4E11-8024-B1983A6A4851}" type="pres">
      <dgm:prSet presAssocID="{AD0B205B-AED7-4763-8493-A838C45DD538}" presName="hierChild5" presStyleCnt="0"/>
      <dgm:spPr/>
    </dgm:pt>
    <dgm:pt modelId="{79F02AF7-B5D1-4158-B6BA-F8F7922FFB0E}" type="pres">
      <dgm:prSet presAssocID="{92316F5E-423D-43F3-8794-6ECBACF49D4B}" presName="hierChild3" presStyleCnt="0"/>
      <dgm:spPr/>
    </dgm:pt>
  </dgm:ptLst>
  <dgm:cxnLst>
    <dgm:cxn modelId="{2E8A34A5-6E69-4470-B139-58C53A6F5197}" type="presOf" srcId="{92316F5E-423D-43F3-8794-6ECBACF49D4B}" destId="{493B01CC-D3AB-4431-9E28-DA4880A8B29B}" srcOrd="1" destOrd="0" presId="urn:microsoft.com/office/officeart/2005/8/layout/orgChart1"/>
    <dgm:cxn modelId="{09D8E5CF-B007-4C15-A079-42BCC6AA5523}" type="presOf" srcId="{9469E071-B31E-4B4D-9E8D-2A643F4507B2}" destId="{D56BF752-DCF8-40BB-98D3-11C0DEB5F812}" srcOrd="0" destOrd="0" presId="urn:microsoft.com/office/officeart/2005/8/layout/orgChart1"/>
    <dgm:cxn modelId="{F08CF0B3-9172-4CE5-A080-9B9BDBD48099}" type="presOf" srcId="{9419727E-4EA1-4630-AE0F-61DB144DB70C}" destId="{1110B70C-7B1D-4EAD-BA64-3C492039FB39}" srcOrd="0" destOrd="0" presId="urn:microsoft.com/office/officeart/2005/8/layout/orgChart1"/>
    <dgm:cxn modelId="{5D15189B-3D56-473D-B83E-FF8C99D789FC}" type="presOf" srcId="{1325FA45-05FB-48A9-9A31-800FA5F0DD28}" destId="{2E176FA5-2B13-4A37-8BAF-6324BA4D0A7A}" srcOrd="0" destOrd="0" presId="urn:microsoft.com/office/officeart/2005/8/layout/orgChart1"/>
    <dgm:cxn modelId="{B3497BDF-8AAE-41B5-8C91-AC891419BFB0}" srcId="{92316F5E-423D-43F3-8794-6ECBACF49D4B}" destId="{AD0B205B-AED7-4763-8493-A838C45DD538}" srcOrd="2" destOrd="0" parTransId="{008809BE-F926-435F-BDFE-F164ED516CB8}" sibTransId="{E8DA0272-B49B-456C-A6AB-44A18B6CE120}"/>
    <dgm:cxn modelId="{5AB547A8-67BF-48AB-AE9E-35413BD0565B}" type="presOf" srcId="{AD0B205B-AED7-4763-8493-A838C45DD538}" destId="{A572B4F5-6A6A-4057-8ECF-B8CB00A965D1}" srcOrd="0" destOrd="0" presId="urn:microsoft.com/office/officeart/2005/8/layout/orgChart1"/>
    <dgm:cxn modelId="{FB3E6389-B171-4E42-857A-1AE12E39E4F8}" srcId="{9469E071-B31E-4B4D-9E8D-2A643F4507B2}" destId="{92316F5E-423D-43F3-8794-6ECBACF49D4B}" srcOrd="0" destOrd="0" parTransId="{20D0F047-54F1-4798-BF47-26D19D7613C0}" sibTransId="{7AB57187-5D05-40FF-9818-A579C7474922}"/>
    <dgm:cxn modelId="{F76EEDC5-4E95-4909-8185-B20A40987D3F}" type="presOf" srcId="{B23B636C-1318-4484-93EC-7FBEC0F9D748}" destId="{EC37CE3A-94F1-4916-8299-29BD495D7059}" srcOrd="1" destOrd="0" presId="urn:microsoft.com/office/officeart/2005/8/layout/orgChart1"/>
    <dgm:cxn modelId="{F4FEC9D6-D111-4123-B330-AD89D556BBD2}" type="presOf" srcId="{92316F5E-423D-43F3-8794-6ECBACF49D4B}" destId="{7EE8307D-DCC6-416F-A29A-69B926BB26B4}" srcOrd="0" destOrd="0" presId="urn:microsoft.com/office/officeart/2005/8/layout/orgChart1"/>
    <dgm:cxn modelId="{69AD7A14-32FD-4620-9D7D-5A3AB3EA2D63}" type="presOf" srcId="{AD0B205B-AED7-4763-8493-A838C45DD538}" destId="{ED668FE0-DE14-4CF3-93AA-BCC82F576983}" srcOrd="1" destOrd="0" presId="urn:microsoft.com/office/officeart/2005/8/layout/orgChart1"/>
    <dgm:cxn modelId="{2CBAF4DC-B183-4C11-9A4B-23DB9D911524}" type="presOf" srcId="{4AAD0CCE-4379-4F28-AAA1-7A7652BA7985}" destId="{175F413B-440D-4D25-8133-38D75147B065}" srcOrd="0" destOrd="0" presId="urn:microsoft.com/office/officeart/2005/8/layout/orgChart1"/>
    <dgm:cxn modelId="{6F3401C4-E6CE-443C-8595-71E2ED4F6DA9}" type="presOf" srcId="{1325FA45-05FB-48A9-9A31-800FA5F0DD28}" destId="{A54E44DD-6772-452A-8738-343ED109CAB8}" srcOrd="1" destOrd="0" presId="urn:microsoft.com/office/officeart/2005/8/layout/orgChart1"/>
    <dgm:cxn modelId="{C9D20BA0-4155-496A-A395-B57E5216DE7A}" srcId="{92316F5E-423D-43F3-8794-6ECBACF49D4B}" destId="{1325FA45-05FB-48A9-9A31-800FA5F0DD28}" srcOrd="0" destOrd="0" parTransId="{9419727E-4EA1-4630-AE0F-61DB144DB70C}" sibTransId="{78CB13B0-C9DD-4E9D-823C-4ADF9795A7CD}"/>
    <dgm:cxn modelId="{5BC5D979-F97A-4DFC-86DD-4A5257479EF4}" type="presOf" srcId="{B23B636C-1318-4484-93EC-7FBEC0F9D748}" destId="{056D0744-194F-49DB-B940-F44A02FFD431}" srcOrd="0" destOrd="0" presId="urn:microsoft.com/office/officeart/2005/8/layout/orgChart1"/>
    <dgm:cxn modelId="{327ADADB-8CF4-4D67-8993-AEF421736454}" type="presOf" srcId="{008809BE-F926-435F-BDFE-F164ED516CB8}" destId="{40DA7872-C714-4F2E-A347-EF74DD944D74}" srcOrd="0" destOrd="0" presId="urn:microsoft.com/office/officeart/2005/8/layout/orgChart1"/>
    <dgm:cxn modelId="{AE3390F6-EB2E-45A6-ABF9-3FA7E94B93B0}" srcId="{92316F5E-423D-43F3-8794-6ECBACF49D4B}" destId="{B23B636C-1318-4484-93EC-7FBEC0F9D748}" srcOrd="1" destOrd="0" parTransId="{4AAD0CCE-4379-4F28-AAA1-7A7652BA7985}" sibTransId="{34C653C5-3045-4200-9CDC-40BC619D15FD}"/>
    <dgm:cxn modelId="{EBA7A803-8C6C-4498-B2CA-3CEA767FB676}" type="presParOf" srcId="{D56BF752-DCF8-40BB-98D3-11C0DEB5F812}" destId="{316BAF99-D815-4BBD-B9F9-72D699B25F4C}" srcOrd="0" destOrd="0" presId="urn:microsoft.com/office/officeart/2005/8/layout/orgChart1"/>
    <dgm:cxn modelId="{F7F38C3C-4188-475D-89E5-45EC4F54BBF1}" type="presParOf" srcId="{316BAF99-D815-4BBD-B9F9-72D699B25F4C}" destId="{4C0E3947-79EF-4453-901C-94A1B785A3CB}" srcOrd="0" destOrd="0" presId="urn:microsoft.com/office/officeart/2005/8/layout/orgChart1"/>
    <dgm:cxn modelId="{63F225B6-3294-4AD3-AA77-2335C74679BA}" type="presParOf" srcId="{4C0E3947-79EF-4453-901C-94A1B785A3CB}" destId="{7EE8307D-DCC6-416F-A29A-69B926BB26B4}" srcOrd="0" destOrd="0" presId="urn:microsoft.com/office/officeart/2005/8/layout/orgChart1"/>
    <dgm:cxn modelId="{C8720E73-892C-43CF-AAA2-340B43F01933}" type="presParOf" srcId="{4C0E3947-79EF-4453-901C-94A1B785A3CB}" destId="{493B01CC-D3AB-4431-9E28-DA4880A8B29B}" srcOrd="1" destOrd="0" presId="urn:microsoft.com/office/officeart/2005/8/layout/orgChart1"/>
    <dgm:cxn modelId="{DB0B5545-88DD-4ACF-81D2-0251FC483505}" type="presParOf" srcId="{316BAF99-D815-4BBD-B9F9-72D699B25F4C}" destId="{150650DA-F85D-488F-B5E8-00D0B986754A}" srcOrd="1" destOrd="0" presId="urn:microsoft.com/office/officeart/2005/8/layout/orgChart1"/>
    <dgm:cxn modelId="{7CE4F272-4045-463A-B6F9-C80D0DB2509E}" type="presParOf" srcId="{150650DA-F85D-488F-B5E8-00D0B986754A}" destId="{1110B70C-7B1D-4EAD-BA64-3C492039FB39}" srcOrd="0" destOrd="0" presId="urn:microsoft.com/office/officeart/2005/8/layout/orgChart1"/>
    <dgm:cxn modelId="{D672947B-1BF4-4925-904D-F6308B5B88F7}" type="presParOf" srcId="{150650DA-F85D-488F-B5E8-00D0B986754A}" destId="{63267117-4322-4FFF-B6E2-754FC9940CFF}" srcOrd="1" destOrd="0" presId="urn:microsoft.com/office/officeart/2005/8/layout/orgChart1"/>
    <dgm:cxn modelId="{81660834-9825-4C1B-87B0-46C5D7CEF60E}" type="presParOf" srcId="{63267117-4322-4FFF-B6E2-754FC9940CFF}" destId="{1977F898-278A-4DC9-AC00-2807F637087E}" srcOrd="0" destOrd="0" presId="urn:microsoft.com/office/officeart/2005/8/layout/orgChart1"/>
    <dgm:cxn modelId="{B38D74AB-9B9F-4C81-83C1-F2FDC15572C9}" type="presParOf" srcId="{1977F898-278A-4DC9-AC00-2807F637087E}" destId="{2E176FA5-2B13-4A37-8BAF-6324BA4D0A7A}" srcOrd="0" destOrd="0" presId="urn:microsoft.com/office/officeart/2005/8/layout/orgChart1"/>
    <dgm:cxn modelId="{28F0B699-2714-431E-975A-603D39E0A8BA}" type="presParOf" srcId="{1977F898-278A-4DC9-AC00-2807F637087E}" destId="{A54E44DD-6772-452A-8738-343ED109CAB8}" srcOrd="1" destOrd="0" presId="urn:microsoft.com/office/officeart/2005/8/layout/orgChart1"/>
    <dgm:cxn modelId="{D7C404C8-4E57-491F-9067-7185E3813751}" type="presParOf" srcId="{63267117-4322-4FFF-B6E2-754FC9940CFF}" destId="{92D8BD84-80E0-4E76-8C44-B4BBC0C71F4E}" srcOrd="1" destOrd="0" presId="urn:microsoft.com/office/officeart/2005/8/layout/orgChart1"/>
    <dgm:cxn modelId="{743F424A-C723-4447-AAB1-21DB8DB69675}" type="presParOf" srcId="{63267117-4322-4FFF-B6E2-754FC9940CFF}" destId="{19246019-3FD2-4D1A-B3A6-73F3B299FE1A}" srcOrd="2" destOrd="0" presId="urn:microsoft.com/office/officeart/2005/8/layout/orgChart1"/>
    <dgm:cxn modelId="{EE8DED14-86CB-44B4-8E94-FB0CBC3D4DB7}" type="presParOf" srcId="{150650DA-F85D-488F-B5E8-00D0B986754A}" destId="{175F413B-440D-4D25-8133-38D75147B065}" srcOrd="2" destOrd="0" presId="urn:microsoft.com/office/officeart/2005/8/layout/orgChart1"/>
    <dgm:cxn modelId="{E8B3691F-1902-4358-8FB6-A205752B891A}" type="presParOf" srcId="{150650DA-F85D-488F-B5E8-00D0B986754A}" destId="{7AD2BE1A-5B09-4B48-92A0-082906D1602E}" srcOrd="3" destOrd="0" presId="urn:microsoft.com/office/officeart/2005/8/layout/orgChart1"/>
    <dgm:cxn modelId="{1E6F5C58-6DE6-443F-9D7A-5746C47C8A1E}" type="presParOf" srcId="{7AD2BE1A-5B09-4B48-92A0-082906D1602E}" destId="{FC00340A-5097-4FFA-B120-8E7EA2852A5B}" srcOrd="0" destOrd="0" presId="urn:microsoft.com/office/officeart/2005/8/layout/orgChart1"/>
    <dgm:cxn modelId="{E8FEAD63-3727-4C9D-B8E0-98641B1899EE}" type="presParOf" srcId="{FC00340A-5097-4FFA-B120-8E7EA2852A5B}" destId="{056D0744-194F-49DB-B940-F44A02FFD431}" srcOrd="0" destOrd="0" presId="urn:microsoft.com/office/officeart/2005/8/layout/orgChart1"/>
    <dgm:cxn modelId="{33A78A41-223C-442E-AD78-C812B3A05C95}" type="presParOf" srcId="{FC00340A-5097-4FFA-B120-8E7EA2852A5B}" destId="{EC37CE3A-94F1-4916-8299-29BD495D7059}" srcOrd="1" destOrd="0" presId="urn:microsoft.com/office/officeart/2005/8/layout/orgChart1"/>
    <dgm:cxn modelId="{AF5B0968-F363-4EE2-BBA0-177C40F352EB}" type="presParOf" srcId="{7AD2BE1A-5B09-4B48-92A0-082906D1602E}" destId="{DB71ADB9-5470-480E-9939-746B38687221}" srcOrd="1" destOrd="0" presId="urn:microsoft.com/office/officeart/2005/8/layout/orgChart1"/>
    <dgm:cxn modelId="{0C539E12-AAE9-4F35-B2A3-52D85D6B16EB}" type="presParOf" srcId="{7AD2BE1A-5B09-4B48-92A0-082906D1602E}" destId="{AE467076-30E3-4814-B5B8-26B4391C2024}" srcOrd="2" destOrd="0" presId="urn:microsoft.com/office/officeart/2005/8/layout/orgChart1"/>
    <dgm:cxn modelId="{9D91B330-64CD-4F10-81EE-251B0E533346}" type="presParOf" srcId="{150650DA-F85D-488F-B5E8-00D0B986754A}" destId="{40DA7872-C714-4F2E-A347-EF74DD944D74}" srcOrd="4" destOrd="0" presId="urn:microsoft.com/office/officeart/2005/8/layout/orgChart1"/>
    <dgm:cxn modelId="{C0BB3225-B235-43F8-917A-FE8298CBB3E0}" type="presParOf" srcId="{150650DA-F85D-488F-B5E8-00D0B986754A}" destId="{B21C6467-13FC-429D-A94D-0B68CB722B9E}" srcOrd="5" destOrd="0" presId="urn:microsoft.com/office/officeart/2005/8/layout/orgChart1"/>
    <dgm:cxn modelId="{3EA767E5-6174-4ADB-BB8B-F44DE178798D}" type="presParOf" srcId="{B21C6467-13FC-429D-A94D-0B68CB722B9E}" destId="{148F6378-6AD3-4B98-B296-C41C5A80B6A2}" srcOrd="0" destOrd="0" presId="urn:microsoft.com/office/officeart/2005/8/layout/orgChart1"/>
    <dgm:cxn modelId="{2630C6C2-418D-4DDA-9951-63AA6102615A}" type="presParOf" srcId="{148F6378-6AD3-4B98-B296-C41C5A80B6A2}" destId="{A572B4F5-6A6A-4057-8ECF-B8CB00A965D1}" srcOrd="0" destOrd="0" presId="urn:microsoft.com/office/officeart/2005/8/layout/orgChart1"/>
    <dgm:cxn modelId="{8C0073DC-F3CF-44DE-B72F-BD36F4D75E5C}" type="presParOf" srcId="{148F6378-6AD3-4B98-B296-C41C5A80B6A2}" destId="{ED668FE0-DE14-4CF3-93AA-BCC82F576983}" srcOrd="1" destOrd="0" presId="urn:microsoft.com/office/officeart/2005/8/layout/orgChart1"/>
    <dgm:cxn modelId="{0E05D238-31D3-473C-82F1-B999BBFE6243}" type="presParOf" srcId="{B21C6467-13FC-429D-A94D-0B68CB722B9E}" destId="{5A2C0D57-AF46-4143-BC42-B0DA45DEA70F}" srcOrd="1" destOrd="0" presId="urn:microsoft.com/office/officeart/2005/8/layout/orgChart1"/>
    <dgm:cxn modelId="{3EE5F5F8-F682-40D9-84ED-20A9D247D8E5}" type="presParOf" srcId="{B21C6467-13FC-429D-A94D-0B68CB722B9E}" destId="{7DBFEDF8-AEA6-4E11-8024-B1983A6A4851}" srcOrd="2" destOrd="0" presId="urn:microsoft.com/office/officeart/2005/8/layout/orgChart1"/>
    <dgm:cxn modelId="{0CFDFB66-770D-4346-BB00-6D92F8C4D617}" type="presParOf" srcId="{316BAF99-D815-4BBD-B9F9-72D699B25F4C}" destId="{79F02AF7-B5D1-4158-B6BA-F8F7922FFB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2319-2D16-4771-AEEE-E0DA8468DBA0}">
      <dsp:nvSpPr>
        <dsp:cNvPr id="0" name=""/>
        <dsp:cNvSpPr/>
      </dsp:nvSpPr>
      <dsp:spPr>
        <a:xfrm>
          <a:off x="9454939" y="3240709"/>
          <a:ext cx="356071" cy="925221"/>
        </a:xfrm>
        <a:custGeom>
          <a:avLst/>
          <a:gdLst/>
          <a:ahLst/>
          <a:cxnLst/>
          <a:rect l="0" t="0" r="0" b="0"/>
          <a:pathLst>
            <a:path>
              <a:moveTo>
                <a:pt x="0" y="0"/>
              </a:moveTo>
              <a:lnTo>
                <a:pt x="0" y="925221"/>
              </a:lnTo>
              <a:lnTo>
                <a:pt x="356071" y="92522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AB958C4-9BC1-4837-B8AA-A43079365D86}">
      <dsp:nvSpPr>
        <dsp:cNvPr id="0" name=""/>
        <dsp:cNvSpPr/>
      </dsp:nvSpPr>
      <dsp:spPr>
        <a:xfrm>
          <a:off x="5799273" y="1766847"/>
          <a:ext cx="4605188" cy="498499"/>
        </a:xfrm>
        <a:custGeom>
          <a:avLst/>
          <a:gdLst/>
          <a:ahLst/>
          <a:cxnLst/>
          <a:rect l="0" t="0" r="0" b="0"/>
          <a:pathLst>
            <a:path>
              <a:moveTo>
                <a:pt x="0" y="0"/>
              </a:moveTo>
              <a:lnTo>
                <a:pt x="0" y="249249"/>
              </a:lnTo>
              <a:lnTo>
                <a:pt x="4605188" y="249249"/>
              </a:lnTo>
              <a:lnTo>
                <a:pt x="4605188" y="498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4847C3F-BA79-4047-8D83-E44219EEC8AF}">
      <dsp:nvSpPr>
        <dsp:cNvPr id="0" name=""/>
        <dsp:cNvSpPr/>
      </dsp:nvSpPr>
      <dsp:spPr>
        <a:xfrm>
          <a:off x="6582630" y="4592652"/>
          <a:ext cx="356071" cy="1091951"/>
        </a:xfrm>
        <a:custGeom>
          <a:avLst/>
          <a:gdLst/>
          <a:ahLst/>
          <a:cxnLst/>
          <a:rect l="0" t="0" r="0" b="0"/>
          <a:pathLst>
            <a:path>
              <a:moveTo>
                <a:pt x="0" y="0"/>
              </a:moveTo>
              <a:lnTo>
                <a:pt x="0" y="1091951"/>
              </a:lnTo>
              <a:lnTo>
                <a:pt x="356071" y="109195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19138D0-A2D4-4144-B469-D04792D28AC1}">
      <dsp:nvSpPr>
        <dsp:cNvPr id="0" name=""/>
        <dsp:cNvSpPr/>
      </dsp:nvSpPr>
      <dsp:spPr>
        <a:xfrm>
          <a:off x="7486434" y="3240709"/>
          <a:ext cx="91440" cy="498499"/>
        </a:xfrm>
        <a:custGeom>
          <a:avLst/>
          <a:gdLst/>
          <a:ahLst/>
          <a:cxnLst/>
          <a:rect l="0" t="0" r="0" b="0"/>
          <a:pathLst>
            <a:path>
              <a:moveTo>
                <a:pt x="45720" y="0"/>
              </a:moveTo>
              <a:lnTo>
                <a:pt x="45720" y="498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DE732F8-6466-4D73-9A19-1B61F1697821}">
      <dsp:nvSpPr>
        <dsp:cNvPr id="0" name=""/>
        <dsp:cNvSpPr/>
      </dsp:nvSpPr>
      <dsp:spPr>
        <a:xfrm>
          <a:off x="5799273" y="1766847"/>
          <a:ext cx="1732880" cy="498499"/>
        </a:xfrm>
        <a:custGeom>
          <a:avLst/>
          <a:gdLst/>
          <a:ahLst/>
          <a:cxnLst/>
          <a:rect l="0" t="0" r="0" b="0"/>
          <a:pathLst>
            <a:path>
              <a:moveTo>
                <a:pt x="0" y="0"/>
              </a:moveTo>
              <a:lnTo>
                <a:pt x="0" y="249249"/>
              </a:lnTo>
              <a:lnTo>
                <a:pt x="1732880" y="249249"/>
              </a:lnTo>
              <a:lnTo>
                <a:pt x="1732880" y="498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3ECA874-FDCB-4260-80AB-ECD894D5B6C3}">
      <dsp:nvSpPr>
        <dsp:cNvPr id="0" name=""/>
        <dsp:cNvSpPr/>
      </dsp:nvSpPr>
      <dsp:spPr>
        <a:xfrm>
          <a:off x="3116870" y="3240709"/>
          <a:ext cx="356071" cy="925221"/>
        </a:xfrm>
        <a:custGeom>
          <a:avLst/>
          <a:gdLst/>
          <a:ahLst/>
          <a:cxnLst/>
          <a:rect l="0" t="0" r="0" b="0"/>
          <a:pathLst>
            <a:path>
              <a:moveTo>
                <a:pt x="0" y="0"/>
              </a:moveTo>
              <a:lnTo>
                <a:pt x="0" y="925221"/>
              </a:lnTo>
              <a:lnTo>
                <a:pt x="356071" y="92522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FD493D1-5C8B-4937-8D37-447EF48DAD33}">
      <dsp:nvSpPr>
        <dsp:cNvPr id="0" name=""/>
        <dsp:cNvSpPr/>
      </dsp:nvSpPr>
      <dsp:spPr>
        <a:xfrm>
          <a:off x="4066393" y="1766847"/>
          <a:ext cx="1732880" cy="498499"/>
        </a:xfrm>
        <a:custGeom>
          <a:avLst/>
          <a:gdLst/>
          <a:ahLst/>
          <a:cxnLst/>
          <a:rect l="0" t="0" r="0" b="0"/>
          <a:pathLst>
            <a:path>
              <a:moveTo>
                <a:pt x="1732880" y="0"/>
              </a:moveTo>
              <a:lnTo>
                <a:pt x="1732880" y="249249"/>
              </a:lnTo>
              <a:lnTo>
                <a:pt x="0" y="249249"/>
              </a:lnTo>
              <a:lnTo>
                <a:pt x="0" y="498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515A8C-9DCB-4D5B-A8B1-71AF3128203E}">
      <dsp:nvSpPr>
        <dsp:cNvPr id="0" name=""/>
        <dsp:cNvSpPr/>
      </dsp:nvSpPr>
      <dsp:spPr>
        <a:xfrm>
          <a:off x="244561" y="3240709"/>
          <a:ext cx="356071" cy="2277164"/>
        </a:xfrm>
        <a:custGeom>
          <a:avLst/>
          <a:gdLst/>
          <a:ahLst/>
          <a:cxnLst/>
          <a:rect l="0" t="0" r="0" b="0"/>
          <a:pathLst>
            <a:path>
              <a:moveTo>
                <a:pt x="0" y="0"/>
              </a:moveTo>
              <a:lnTo>
                <a:pt x="0" y="2277164"/>
              </a:lnTo>
              <a:lnTo>
                <a:pt x="356071" y="227716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34B3A87-8A14-45C2-B862-4D60532F0476}">
      <dsp:nvSpPr>
        <dsp:cNvPr id="0" name=""/>
        <dsp:cNvSpPr/>
      </dsp:nvSpPr>
      <dsp:spPr>
        <a:xfrm>
          <a:off x="244561" y="3240709"/>
          <a:ext cx="356071" cy="925221"/>
        </a:xfrm>
        <a:custGeom>
          <a:avLst/>
          <a:gdLst/>
          <a:ahLst/>
          <a:cxnLst/>
          <a:rect l="0" t="0" r="0" b="0"/>
          <a:pathLst>
            <a:path>
              <a:moveTo>
                <a:pt x="0" y="0"/>
              </a:moveTo>
              <a:lnTo>
                <a:pt x="0" y="925221"/>
              </a:lnTo>
              <a:lnTo>
                <a:pt x="356071" y="92522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6D768B9-D66C-49C9-A452-C14B69CA3131}">
      <dsp:nvSpPr>
        <dsp:cNvPr id="0" name=""/>
        <dsp:cNvSpPr/>
      </dsp:nvSpPr>
      <dsp:spPr>
        <a:xfrm>
          <a:off x="1194085" y="1766847"/>
          <a:ext cx="4605188" cy="498499"/>
        </a:xfrm>
        <a:custGeom>
          <a:avLst/>
          <a:gdLst/>
          <a:ahLst/>
          <a:cxnLst/>
          <a:rect l="0" t="0" r="0" b="0"/>
          <a:pathLst>
            <a:path>
              <a:moveTo>
                <a:pt x="4605188" y="0"/>
              </a:moveTo>
              <a:lnTo>
                <a:pt x="4605188" y="249249"/>
              </a:lnTo>
              <a:lnTo>
                <a:pt x="0" y="249249"/>
              </a:lnTo>
              <a:lnTo>
                <a:pt x="0" y="498499"/>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946EB98-DDA2-48F4-BD2C-320750F13924}">
      <dsp:nvSpPr>
        <dsp:cNvPr id="0" name=""/>
        <dsp:cNvSpPr/>
      </dsp:nvSpPr>
      <dsp:spPr>
        <a:xfrm>
          <a:off x="1885955" y="579943"/>
          <a:ext cx="7826636" cy="1186904"/>
        </a:xfrm>
        <a:prstGeom prst="rect">
          <a:avLst/>
        </a:prstGeom>
        <a:solidFill>
          <a:srgbClr val="FF0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ja-JP" altLang="en-US" sz="2400" b="0" i="0" kern="1200" dirty="0"/>
            <a:t>携帯電話の中</a:t>
          </a:r>
          <a:r>
            <a:rPr lang="ja-JP" altLang="en-US" sz="2400" b="0" i="0" kern="1200" dirty="0" smtClean="0"/>
            <a:t>毒症</a:t>
          </a:r>
          <a:r>
            <a:rPr lang="ja-JP" altLang="en-US" sz="2400" b="0" i="0" kern="1200" dirty="0"/>
            <a:t>状</a:t>
          </a:r>
          <a:endParaRPr lang="en-US" sz="2400" kern="1200" dirty="0"/>
        </a:p>
      </dsp:txBody>
      <dsp:txXfrm>
        <a:off x="1885955" y="579943"/>
        <a:ext cx="7826636" cy="1186904"/>
      </dsp:txXfrm>
    </dsp:sp>
    <dsp:sp modelId="{DE46D1C4-F843-4DE3-9A40-5C1DC3391F27}">
      <dsp:nvSpPr>
        <dsp:cNvPr id="0" name=""/>
        <dsp:cNvSpPr/>
      </dsp:nvSpPr>
      <dsp:spPr>
        <a:xfrm>
          <a:off x="7180"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ja-JP" altLang="en-US" sz="2400" kern="1200" dirty="0"/>
            <a:t>身体的</a:t>
          </a:r>
          <a:endParaRPr lang="en-US" sz="2400" kern="1200" dirty="0"/>
        </a:p>
      </dsp:txBody>
      <dsp:txXfrm>
        <a:off x="7180" y="2265347"/>
        <a:ext cx="2373808" cy="975362"/>
      </dsp:txXfrm>
    </dsp:sp>
    <dsp:sp modelId="{183622C5-828C-45C8-AA32-4378E75EFA90}">
      <dsp:nvSpPr>
        <dsp:cNvPr id="0" name=""/>
        <dsp:cNvSpPr/>
      </dsp:nvSpPr>
      <dsp:spPr>
        <a:xfrm>
          <a:off x="600633"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ja-JP" sz="1900" kern="1200" dirty="0"/>
            <a:t>触覚の問題</a:t>
          </a:r>
          <a:endParaRPr lang="en-US" sz="1900" kern="1200" dirty="0"/>
        </a:p>
      </dsp:txBody>
      <dsp:txXfrm>
        <a:off x="600633" y="3739209"/>
        <a:ext cx="2373808" cy="853443"/>
      </dsp:txXfrm>
    </dsp:sp>
    <dsp:sp modelId="{369E8BC5-8DE3-40EC-94BE-913FF71FD9C4}">
      <dsp:nvSpPr>
        <dsp:cNvPr id="0" name=""/>
        <dsp:cNvSpPr/>
      </dsp:nvSpPr>
      <dsp:spPr>
        <a:xfrm>
          <a:off x="600633" y="5091152"/>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ja-JP" altLang="en-US" sz="1900" kern="1200" dirty="0"/>
            <a:t>視力</a:t>
          </a:r>
          <a:r>
            <a:rPr lang="ja-JP" sz="1900" kern="1200" dirty="0"/>
            <a:t>の問題</a:t>
          </a:r>
          <a:endParaRPr lang="en-US" sz="1900" kern="1200" dirty="0"/>
        </a:p>
      </dsp:txBody>
      <dsp:txXfrm>
        <a:off x="600633" y="5091152"/>
        <a:ext cx="2373808" cy="853443"/>
      </dsp:txXfrm>
    </dsp:sp>
    <dsp:sp modelId="{AFF6DD70-7693-4BA2-B246-F50703C36362}">
      <dsp:nvSpPr>
        <dsp:cNvPr id="0" name=""/>
        <dsp:cNvSpPr/>
      </dsp:nvSpPr>
      <dsp:spPr>
        <a:xfrm>
          <a:off x="2879489"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ja-JP" sz="2400" kern="1200" dirty="0"/>
            <a:t>ストレス</a:t>
          </a:r>
          <a:endParaRPr lang="en-US" sz="2400" kern="1200" dirty="0"/>
        </a:p>
      </dsp:txBody>
      <dsp:txXfrm>
        <a:off x="2879489" y="2265347"/>
        <a:ext cx="2373808" cy="975362"/>
      </dsp:txXfrm>
    </dsp:sp>
    <dsp:sp modelId="{029377D1-7C56-481D-93DE-8F8FDBCDA8BD}">
      <dsp:nvSpPr>
        <dsp:cNvPr id="0" name=""/>
        <dsp:cNvSpPr/>
      </dsp:nvSpPr>
      <dsp:spPr>
        <a:xfrm>
          <a:off x="3472941"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ja-JP" sz="1900" kern="1200" dirty="0"/>
            <a:t>接続を維持する必要性</a:t>
          </a:r>
          <a:endParaRPr lang="en-US" sz="1900" kern="1200" dirty="0"/>
        </a:p>
      </dsp:txBody>
      <dsp:txXfrm>
        <a:off x="3472941" y="3739209"/>
        <a:ext cx="2373808" cy="853443"/>
      </dsp:txXfrm>
    </dsp:sp>
    <dsp:sp modelId="{1BB26449-2872-4285-9F78-033EF7FEB108}">
      <dsp:nvSpPr>
        <dsp:cNvPr id="0" name=""/>
        <dsp:cNvSpPr/>
      </dsp:nvSpPr>
      <dsp:spPr>
        <a:xfrm>
          <a:off x="6345249"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ja-JP" altLang="en-US" sz="2400" b="0" i="0" kern="1200" dirty="0"/>
            <a:t>不安</a:t>
          </a:r>
          <a:endParaRPr lang="en-US" sz="2800" kern="1200" dirty="0"/>
        </a:p>
      </dsp:txBody>
      <dsp:txXfrm>
        <a:off x="6345249" y="2265347"/>
        <a:ext cx="2373808" cy="975362"/>
      </dsp:txXfrm>
    </dsp:sp>
    <dsp:sp modelId="{0A40EE6F-AB13-4304-8CEE-FAB31AF1E664}">
      <dsp:nvSpPr>
        <dsp:cNvPr id="0" name=""/>
        <dsp:cNvSpPr/>
      </dsp:nvSpPr>
      <dsp:spPr>
        <a:xfrm>
          <a:off x="6345249"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u="none" kern="1200" dirty="0"/>
            <a:t>“</a:t>
          </a:r>
          <a:r>
            <a:rPr lang="en-US" sz="1900" b="0" i="0" u="none" kern="1200" dirty="0" err="1"/>
            <a:t>Textiexity</a:t>
          </a:r>
          <a:r>
            <a:rPr lang="en-US" sz="1900" b="0" i="0" u="none" kern="1200" dirty="0"/>
            <a:t>”</a:t>
          </a:r>
          <a:endParaRPr lang="en-US" sz="1900" kern="1200" dirty="0"/>
        </a:p>
      </dsp:txBody>
      <dsp:txXfrm>
        <a:off x="6345249" y="3739209"/>
        <a:ext cx="2373808" cy="853443"/>
      </dsp:txXfrm>
    </dsp:sp>
    <dsp:sp modelId="{D7A85CC6-627C-4EFB-AB26-1AF068B7DD9C}">
      <dsp:nvSpPr>
        <dsp:cNvPr id="0" name=""/>
        <dsp:cNvSpPr/>
      </dsp:nvSpPr>
      <dsp:spPr>
        <a:xfrm>
          <a:off x="6938702" y="5091152"/>
          <a:ext cx="2373808" cy="1186904"/>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ja-JP" altLang="en-US" sz="1900" kern="1200" dirty="0"/>
            <a:t>「テキストをすぐに受け取って応答しなければいけないという心配」</a:t>
          </a:r>
          <a:endParaRPr lang="en-US" sz="1900" kern="1200" dirty="0"/>
        </a:p>
      </dsp:txBody>
      <dsp:txXfrm>
        <a:off x="6938702" y="5091152"/>
        <a:ext cx="2373808" cy="1186904"/>
      </dsp:txXfrm>
    </dsp:sp>
    <dsp:sp modelId="{FADBA292-3202-4322-B821-AF0E6DD4D069}">
      <dsp:nvSpPr>
        <dsp:cNvPr id="0" name=""/>
        <dsp:cNvSpPr/>
      </dsp:nvSpPr>
      <dsp:spPr>
        <a:xfrm>
          <a:off x="9217558"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ja-JP" altLang="en-US" sz="2400" b="0" i="0" kern="1200" dirty="0"/>
            <a:t>鬱症状</a:t>
          </a:r>
          <a:endParaRPr lang="en-US" sz="1600" kern="1200" dirty="0"/>
        </a:p>
      </dsp:txBody>
      <dsp:txXfrm>
        <a:off x="9217558" y="2265347"/>
        <a:ext cx="2373808" cy="975362"/>
      </dsp:txXfrm>
    </dsp:sp>
    <dsp:sp modelId="{A95DB74D-C47F-407E-8E77-B703FD0426D2}">
      <dsp:nvSpPr>
        <dsp:cNvPr id="0" name=""/>
        <dsp:cNvSpPr/>
      </dsp:nvSpPr>
      <dsp:spPr>
        <a:xfrm>
          <a:off x="9811010"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ja-JP" altLang="en-US" sz="1900" kern="1200" dirty="0"/>
            <a:t>過度使用から生じる</a:t>
          </a:r>
          <a:endParaRPr lang="en-US" sz="1900" kern="1200" dirty="0"/>
        </a:p>
      </dsp:txBody>
      <dsp:txXfrm>
        <a:off x="9811010" y="3739209"/>
        <a:ext cx="2373808" cy="853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103-58A2-4F55-944C-BFCE04F49B34}">
      <dsp:nvSpPr>
        <dsp:cNvPr id="0" name=""/>
        <dsp:cNvSpPr/>
      </dsp:nvSpPr>
      <dsp:spPr>
        <a:xfrm>
          <a:off x="0" y="5355439"/>
          <a:ext cx="12192000" cy="1243904"/>
        </a:xfrm>
        <a:prstGeom prst="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rtl="0">
            <a:lnSpc>
              <a:spcPct val="90000"/>
            </a:lnSpc>
            <a:spcBef>
              <a:spcPct val="0"/>
            </a:spcBef>
            <a:spcAft>
              <a:spcPct val="35000"/>
            </a:spcAft>
          </a:pPr>
          <a:r>
            <a:rPr lang="ja-JP" altLang="en-US" sz="3800" b="0" i="0" u="none" kern="1200" dirty="0"/>
            <a:t>携帯電話関連の不安が新しい病理への発見に繋がる。</a:t>
          </a:r>
          <a:endParaRPr lang="en-US" sz="3800" kern="1200" dirty="0"/>
        </a:p>
      </dsp:txBody>
      <dsp:txXfrm>
        <a:off x="0" y="5355439"/>
        <a:ext cx="12192000" cy="1243904"/>
      </dsp:txXfrm>
    </dsp:sp>
    <dsp:sp modelId="{881BC968-3BB2-442F-88E8-30F00E1068DF}">
      <dsp:nvSpPr>
        <dsp:cNvPr id="0" name=""/>
        <dsp:cNvSpPr/>
      </dsp:nvSpPr>
      <dsp:spPr>
        <a:xfrm rot="10800000">
          <a:off x="0" y="315297"/>
          <a:ext cx="12192000" cy="5199652"/>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ja-JP" altLang="en-US" sz="3600" b="1" kern="1200" dirty="0"/>
            <a:t>携帯電話の中</a:t>
          </a:r>
          <a:r>
            <a:rPr lang="ja-JP" altLang="en-US" sz="3600" b="1" kern="1200" dirty="0" smtClean="0"/>
            <a:t>毒原</a:t>
          </a:r>
          <a:r>
            <a:rPr lang="ja-JP" altLang="en-US" sz="3600" b="1" kern="1200" dirty="0"/>
            <a:t>因</a:t>
          </a:r>
          <a:endParaRPr lang="en-US" sz="3600" b="1" kern="1200" dirty="0"/>
        </a:p>
      </dsp:txBody>
      <dsp:txXfrm rot="-10800000">
        <a:off x="0" y="315297"/>
        <a:ext cx="12192000" cy="1825077"/>
      </dsp:txXfrm>
    </dsp:sp>
    <dsp:sp modelId="{3E681C33-471E-4F34-B4AC-281221BB4B0B}">
      <dsp:nvSpPr>
        <dsp:cNvPr id="0" name=""/>
        <dsp:cNvSpPr/>
      </dsp:nvSpPr>
      <dsp:spPr>
        <a:xfrm>
          <a:off x="0" y="1794751"/>
          <a:ext cx="6095999" cy="2753051"/>
        </a:xfrm>
        <a:prstGeom prst="rect">
          <a:avLst/>
        </a:prstGeom>
        <a:solidFill>
          <a:schemeClr val="accent1">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lvl="0" algn="l" defTabSz="1066800" rtl="0">
            <a:lnSpc>
              <a:spcPct val="90000"/>
            </a:lnSpc>
            <a:spcBef>
              <a:spcPct val="0"/>
            </a:spcBef>
            <a:spcAft>
              <a:spcPct val="35000"/>
            </a:spcAft>
          </a:pPr>
          <a:r>
            <a:rPr lang="ja-JP" altLang="en-US" sz="2400" b="1" i="0" kern="1200" dirty="0" smtClean="0"/>
            <a:t>世界といつでも繋がっていたいという欲望</a:t>
          </a:r>
          <a:endParaRPr lang="en-US" sz="2400" b="1" kern="1200" dirty="0"/>
        </a:p>
        <a:p>
          <a:pPr marL="228600" lvl="1" indent="-228600" algn="l" defTabSz="889000" rtl="0">
            <a:lnSpc>
              <a:spcPct val="90000"/>
            </a:lnSpc>
            <a:spcBef>
              <a:spcPct val="0"/>
            </a:spcBef>
            <a:spcAft>
              <a:spcPct val="15000"/>
            </a:spcAft>
            <a:buChar char="••"/>
          </a:pPr>
          <a:r>
            <a:rPr lang="ja-JP" altLang="en-US" sz="2000" b="0" i="0" u="none" kern="1200" dirty="0">
              <a:solidFill>
                <a:schemeClr val="tx1"/>
              </a:solidFill>
            </a:rPr>
            <a:t>携帯電話がない、または携帯電話が正確に作動しない</a:t>
          </a:r>
          <a:endParaRPr lang="en-US" sz="2000" b="0" i="0" u="none" kern="1200" dirty="0">
            <a:solidFill>
              <a:schemeClr val="tx1"/>
            </a:solidFill>
          </a:endParaRPr>
        </a:p>
        <a:p>
          <a:pPr marL="457200" lvl="2" indent="-228600" algn="l" defTabSz="889000" rtl="0">
            <a:lnSpc>
              <a:spcPct val="90000"/>
            </a:lnSpc>
            <a:spcBef>
              <a:spcPct val="0"/>
            </a:spcBef>
            <a:spcAft>
              <a:spcPct val="15000"/>
            </a:spcAft>
            <a:buChar char="••"/>
          </a:pPr>
          <a:r>
            <a:rPr lang="ja-JP" sz="2000" kern="1200" dirty="0">
              <a:solidFill>
                <a:schemeClr val="tx1"/>
              </a:solidFill>
            </a:rPr>
            <a:t>これはストレスにつながる</a:t>
          </a:r>
          <a:r>
            <a:rPr lang="ja-JP" altLang="en-US" sz="2000" kern="1200" dirty="0">
              <a:solidFill>
                <a:schemeClr val="tx1"/>
              </a:solidFill>
            </a:rPr>
            <a:t>恐れがある</a:t>
          </a:r>
          <a:endParaRPr lang="en-US" sz="2000" b="0" i="0" u="none" kern="1200" dirty="0">
            <a:solidFill>
              <a:schemeClr val="tx1"/>
            </a:solidFill>
          </a:endParaRPr>
        </a:p>
      </dsp:txBody>
      <dsp:txXfrm>
        <a:off x="0" y="1794751"/>
        <a:ext cx="6095999" cy="2753051"/>
      </dsp:txXfrm>
    </dsp:sp>
    <dsp:sp modelId="{F06DC7E4-A14F-4868-A3CA-3EE0811BDDF8}">
      <dsp:nvSpPr>
        <dsp:cNvPr id="0" name=""/>
        <dsp:cNvSpPr/>
      </dsp:nvSpPr>
      <dsp:spPr>
        <a:xfrm>
          <a:off x="6096000" y="1786457"/>
          <a:ext cx="6095999" cy="2762323"/>
        </a:xfrm>
        <a:prstGeom prst="rect">
          <a:avLst/>
        </a:prstGeom>
        <a:solidFill>
          <a:schemeClr val="accent1">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lvl="0" algn="l" defTabSz="1066800">
            <a:lnSpc>
              <a:spcPct val="90000"/>
            </a:lnSpc>
            <a:spcBef>
              <a:spcPct val="0"/>
            </a:spcBef>
            <a:spcAft>
              <a:spcPct val="35000"/>
            </a:spcAft>
          </a:pPr>
          <a:r>
            <a:rPr lang="ja-JP" altLang="en-US" sz="2400" b="1" i="0" u="none" kern="1200" dirty="0">
              <a:latin typeface="+mn-ea"/>
              <a:ea typeface="+mn-ea"/>
            </a:rPr>
            <a:t>社会不安</a:t>
          </a:r>
          <a:endParaRPr lang="en-US" sz="2400" b="1" i="0" u="none" kern="1200" dirty="0">
            <a:latin typeface="+mn-ea"/>
            <a:ea typeface="+mn-ea"/>
          </a:endParaRPr>
        </a:p>
        <a:p>
          <a:pPr marL="228600" lvl="1" indent="-228600" algn="l" defTabSz="889000" rtl="0">
            <a:lnSpc>
              <a:spcPct val="90000"/>
            </a:lnSpc>
            <a:spcBef>
              <a:spcPct val="0"/>
            </a:spcBef>
            <a:spcAft>
              <a:spcPct val="15000"/>
            </a:spcAft>
            <a:buChar char="••"/>
          </a:pPr>
          <a:r>
            <a:rPr lang="ja-JP" altLang="en-US" sz="2000" b="0" i="0" u="none" kern="1200" dirty="0" smtClean="0">
              <a:latin typeface="+mn-ea"/>
              <a:ea typeface="+mn-ea"/>
            </a:rPr>
            <a:t>大事なことを逃すかもしれないという不安</a:t>
          </a:r>
          <a:r>
            <a:rPr lang="en-US" altLang="ja-JP" sz="2000" b="0" i="0" u="none" kern="1200" dirty="0" smtClean="0">
              <a:latin typeface="+mn-ea"/>
              <a:ea typeface="+mn-ea"/>
            </a:rPr>
            <a:t>“</a:t>
          </a:r>
          <a:r>
            <a:rPr lang="en-US" altLang="ja-JP" sz="2000" b="0" i="0" u="none" kern="1200" dirty="0">
              <a:latin typeface="+mn-ea"/>
              <a:ea typeface="+mn-ea"/>
            </a:rPr>
            <a:t>FOMO”</a:t>
          </a:r>
          <a:r>
            <a:rPr lang="ja-JP" altLang="en-US" sz="2000" b="0" i="0" u="none" kern="1200" dirty="0">
              <a:latin typeface="+mn-ea"/>
              <a:ea typeface="+mn-ea"/>
            </a:rPr>
            <a:t>　（</a:t>
          </a:r>
          <a:r>
            <a:rPr lang="en-US" altLang="ja-JP" sz="2000" b="0" i="0" u="none" kern="1200" dirty="0">
              <a:latin typeface="+mn-ea"/>
              <a:ea typeface="+mn-ea"/>
            </a:rPr>
            <a:t>fear of missing out)</a:t>
          </a:r>
          <a:endParaRPr lang="en-US" sz="2000" b="0" i="0" u="none" kern="1200" dirty="0">
            <a:latin typeface="+mn-ea"/>
            <a:ea typeface="+mn-ea"/>
          </a:endParaRPr>
        </a:p>
        <a:p>
          <a:pPr marL="457200" lvl="2" indent="-228600" algn="l" defTabSz="889000" rtl="0">
            <a:lnSpc>
              <a:spcPct val="90000"/>
            </a:lnSpc>
            <a:spcBef>
              <a:spcPct val="0"/>
            </a:spcBef>
            <a:spcAft>
              <a:spcPct val="15000"/>
            </a:spcAft>
            <a:buChar char="••"/>
          </a:pPr>
          <a:r>
            <a:rPr lang="ja-JP" altLang="en-US" sz="2000" b="0" i="0" u="none" kern="1200" dirty="0" smtClean="0">
              <a:latin typeface="+mn-ea"/>
              <a:ea typeface="+mn-ea"/>
            </a:rPr>
            <a:t>携帯が無い時周りの人と如何に連絡をとりあえているかの大事さに痛感する</a:t>
          </a:r>
          <a:endParaRPr lang="en-US" sz="2000" b="0" i="0" u="none" kern="1200" dirty="0">
            <a:latin typeface="+mn-ea"/>
            <a:ea typeface="+mn-ea"/>
          </a:endParaRPr>
        </a:p>
      </dsp:txBody>
      <dsp:txXfrm>
        <a:off x="6096000" y="1786457"/>
        <a:ext cx="6095999" cy="27623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7872-C714-4F2E-A347-EF74DD944D74}">
      <dsp:nvSpPr>
        <dsp:cNvPr id="0" name=""/>
        <dsp:cNvSpPr/>
      </dsp:nvSpPr>
      <dsp:spPr>
        <a:xfrm>
          <a:off x="5257800" y="1933574"/>
          <a:ext cx="3719932" cy="645608"/>
        </a:xfrm>
        <a:custGeom>
          <a:avLst/>
          <a:gdLst/>
          <a:ahLst/>
          <a:cxnLst/>
          <a:rect l="0" t="0" r="0" b="0"/>
          <a:pathLst>
            <a:path>
              <a:moveTo>
                <a:pt x="0" y="0"/>
              </a:moveTo>
              <a:lnTo>
                <a:pt x="0" y="322804"/>
              </a:lnTo>
              <a:lnTo>
                <a:pt x="3719932" y="322804"/>
              </a:lnTo>
              <a:lnTo>
                <a:pt x="3719932" y="645608"/>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75F413B-440D-4D25-8133-38D75147B065}">
      <dsp:nvSpPr>
        <dsp:cNvPr id="0" name=""/>
        <dsp:cNvSpPr/>
      </dsp:nvSpPr>
      <dsp:spPr>
        <a:xfrm>
          <a:off x="5212080" y="1933574"/>
          <a:ext cx="91440" cy="645608"/>
        </a:xfrm>
        <a:custGeom>
          <a:avLst/>
          <a:gdLst/>
          <a:ahLst/>
          <a:cxnLst/>
          <a:rect l="0" t="0" r="0" b="0"/>
          <a:pathLst>
            <a:path>
              <a:moveTo>
                <a:pt x="45720" y="0"/>
              </a:moveTo>
              <a:lnTo>
                <a:pt x="45720" y="645608"/>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110B70C-7B1D-4EAD-BA64-3C492039FB39}">
      <dsp:nvSpPr>
        <dsp:cNvPr id="0" name=""/>
        <dsp:cNvSpPr/>
      </dsp:nvSpPr>
      <dsp:spPr>
        <a:xfrm>
          <a:off x="1537867" y="1933574"/>
          <a:ext cx="3719932" cy="645608"/>
        </a:xfrm>
        <a:custGeom>
          <a:avLst/>
          <a:gdLst/>
          <a:ahLst/>
          <a:cxnLst/>
          <a:rect l="0" t="0" r="0" b="0"/>
          <a:pathLst>
            <a:path>
              <a:moveTo>
                <a:pt x="3719932" y="0"/>
              </a:moveTo>
              <a:lnTo>
                <a:pt x="3719932" y="322804"/>
              </a:lnTo>
              <a:lnTo>
                <a:pt x="0" y="322804"/>
              </a:lnTo>
              <a:lnTo>
                <a:pt x="0" y="645608"/>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EE8307D-DCC6-416F-A29A-69B926BB26B4}">
      <dsp:nvSpPr>
        <dsp:cNvPr id="0" name=""/>
        <dsp:cNvSpPr/>
      </dsp:nvSpPr>
      <dsp:spPr>
        <a:xfrm>
          <a:off x="16016" y="932482"/>
          <a:ext cx="10483567" cy="1001092"/>
        </a:xfrm>
        <a:prstGeom prst="rect">
          <a:avLst/>
        </a:prstGeom>
        <a:solidFill>
          <a:srgbClr val="FF0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ja-JP" altLang="en-US" sz="4000" b="1" kern="1200" dirty="0">
              <a:solidFill>
                <a:srgbClr val="FFFFFF"/>
              </a:solidFill>
            </a:rPr>
            <a:t>携帯電</a:t>
          </a:r>
          <a:r>
            <a:rPr lang="ja-JP" altLang="en-US" sz="4000" b="1" kern="1200" dirty="0" smtClean="0">
              <a:solidFill>
                <a:srgbClr val="FFFFFF"/>
              </a:solidFill>
            </a:rPr>
            <a:t>話中毒の影</a:t>
          </a:r>
          <a:r>
            <a:rPr lang="ja-JP" altLang="en-US" sz="4000" b="1" kern="1200" dirty="0">
              <a:solidFill>
                <a:srgbClr val="FFFFFF"/>
              </a:solidFill>
            </a:rPr>
            <a:t>響</a:t>
          </a:r>
          <a:endParaRPr lang="en-US" sz="4000" b="1" kern="1200" dirty="0">
            <a:solidFill>
              <a:srgbClr val="FFFFFF"/>
            </a:solidFill>
          </a:endParaRPr>
        </a:p>
      </dsp:txBody>
      <dsp:txXfrm>
        <a:off x="16016" y="932482"/>
        <a:ext cx="10483567" cy="1001092"/>
      </dsp:txXfrm>
    </dsp:sp>
    <dsp:sp modelId="{2E176FA5-2B13-4A37-8BAF-6324BA4D0A7A}">
      <dsp:nvSpPr>
        <dsp:cNvPr id="0" name=""/>
        <dsp:cNvSpPr/>
      </dsp:nvSpPr>
      <dsp:spPr>
        <a:xfrm>
          <a:off x="706" y="2579182"/>
          <a:ext cx="3074323" cy="853432"/>
        </a:xfrm>
        <a:prstGeom prst="rect">
          <a:avLst/>
        </a:prstGeom>
        <a:solidFill>
          <a:srgbClr val="FFFF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ja-JP" sz="4400" kern="1200" dirty="0">
              <a:solidFill>
                <a:schemeClr val="tx1"/>
              </a:solidFill>
            </a:rPr>
            <a:t>ストレス</a:t>
          </a:r>
          <a:endParaRPr lang="en-US" sz="4400" kern="1200" dirty="0">
            <a:solidFill>
              <a:schemeClr val="tx1"/>
            </a:solidFill>
          </a:endParaRPr>
        </a:p>
      </dsp:txBody>
      <dsp:txXfrm>
        <a:off x="706" y="2579182"/>
        <a:ext cx="3074323" cy="853432"/>
      </dsp:txXfrm>
    </dsp:sp>
    <dsp:sp modelId="{056D0744-194F-49DB-B940-F44A02FFD431}">
      <dsp:nvSpPr>
        <dsp:cNvPr id="0" name=""/>
        <dsp:cNvSpPr/>
      </dsp:nvSpPr>
      <dsp:spPr>
        <a:xfrm>
          <a:off x="3720638" y="2579182"/>
          <a:ext cx="3074323" cy="853432"/>
        </a:xfrm>
        <a:prstGeom prst="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ja-JP" altLang="en-US" sz="4400" b="0" i="0" u="none" kern="1200" dirty="0">
              <a:solidFill>
                <a:schemeClr val="tx1"/>
              </a:solidFill>
            </a:rPr>
            <a:t>社会不安</a:t>
          </a:r>
          <a:endParaRPr lang="en-US" sz="4400" kern="1200" dirty="0">
            <a:solidFill>
              <a:schemeClr val="tx1"/>
            </a:solidFill>
          </a:endParaRPr>
        </a:p>
      </dsp:txBody>
      <dsp:txXfrm>
        <a:off x="3720638" y="2579182"/>
        <a:ext cx="3074323" cy="853432"/>
      </dsp:txXfrm>
    </dsp:sp>
    <dsp:sp modelId="{A572B4F5-6A6A-4057-8ECF-B8CB00A965D1}">
      <dsp:nvSpPr>
        <dsp:cNvPr id="0" name=""/>
        <dsp:cNvSpPr/>
      </dsp:nvSpPr>
      <dsp:spPr>
        <a:xfrm>
          <a:off x="7440570" y="2579182"/>
          <a:ext cx="3074323" cy="853432"/>
        </a:xfrm>
        <a:prstGeom prst="rect">
          <a:avLst/>
        </a:prstGeom>
        <a:solidFill>
          <a:srgbClr val="0070C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ja-JP" altLang="en-US" sz="4400" kern="1200" dirty="0">
              <a:solidFill>
                <a:schemeClr val="tx1"/>
              </a:solidFill>
            </a:rPr>
            <a:t>依存</a:t>
          </a:r>
          <a:endParaRPr lang="en-US" sz="4400" kern="1200" dirty="0">
            <a:solidFill>
              <a:schemeClr val="tx1"/>
            </a:solidFill>
          </a:endParaRPr>
        </a:p>
      </dsp:txBody>
      <dsp:txXfrm>
        <a:off x="7440570" y="2579182"/>
        <a:ext cx="3074323" cy="8534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6DE73-B2DF-4063-8BF6-509965C94412}" type="datetimeFigureOut">
              <a:rPr lang="en-US" smtClean="0"/>
              <a:t>5/14/2017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175C-218E-46CE-B1DE-DB580627E431}" type="slidenum">
              <a:rPr lang="en-US" smtClean="0"/>
              <a:t>‹#›</a:t>
            </a:fld>
            <a:endParaRPr lang="en-US"/>
          </a:p>
        </p:txBody>
      </p:sp>
    </p:spTree>
    <p:extLst>
      <p:ext uri="{BB962C8B-B14F-4D97-AF65-F5344CB8AC3E}">
        <p14:creationId xmlns:p14="http://schemas.microsoft.com/office/powerpoint/2010/main" val="58657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はじめまして。私はジョン・ホラディーと申します。私はデビッド・バスと申します。私たちは大学生の携帯電話に対する依存：日米比較について発表します。</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1</a:t>
            </a:fld>
            <a:endParaRPr lang="en-US"/>
          </a:p>
        </p:txBody>
      </p:sp>
    </p:spTree>
    <p:extLst>
      <p:ext uri="{BB962C8B-B14F-4D97-AF65-F5344CB8AC3E}">
        <p14:creationId xmlns:p14="http://schemas.microsoft.com/office/powerpoint/2010/main" val="165707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次に、携帯電話の所有者が最も使用するアプリケーションについてです。携帯電話は、テキストメッセージやインターネットアクセスなど、電話以外のアプリケーションに使用されるようになりました。</a:t>
            </a:r>
            <a:r>
              <a:rPr lang="ja-JP" altLang="en-US" dirty="0" smtClean="0"/>
              <a:t/>
            </a:r>
            <a:br>
              <a:rPr lang="ja-JP" altLang="en-US" dirty="0" smtClean="0"/>
            </a:br>
            <a:endParaRPr lang="ja-JP" altLang="en-US" b="0" dirty="0">
              <a:effectLst/>
            </a:endParaRPr>
          </a:p>
        </p:txBody>
      </p:sp>
    </p:spTree>
    <p:extLst>
      <p:ext uri="{BB962C8B-B14F-4D97-AF65-F5344CB8AC3E}">
        <p14:creationId xmlns:p14="http://schemas.microsoft.com/office/powerpoint/2010/main" val="417487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そしてこのスライドは、年齢別使用率についてです。若い世代は、テキストメッセージとインターネットを最も使用します。そして、５０歳以上の世代は若い世代ほど機能を活用していないことがわかっていま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11</a:t>
            </a:fld>
            <a:endParaRPr lang="en-US"/>
          </a:p>
        </p:txBody>
      </p:sp>
    </p:spTree>
    <p:extLst>
      <p:ext uri="{BB962C8B-B14F-4D97-AF65-F5344CB8AC3E}">
        <p14:creationId xmlns:p14="http://schemas.microsoft.com/office/powerpoint/2010/main" val="126243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ここで、携帯電話の使用過剰について発表します。先行文献により</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日あたりの使用時間が増加していることがわかりました。例えば、２００４年にはじめて一日５時間は使用過剰と見なされ、２０１４年には</a:t>
            </a:r>
            <a:r>
              <a:rPr lang="en-US" altLang="ja-JP" sz="1200" b="0" i="0" u="none" strike="noStrike" kern="1200" dirty="0" smtClean="0">
                <a:solidFill>
                  <a:schemeClr val="tx1"/>
                </a:solidFill>
                <a:effectLst/>
                <a:latin typeface="+mn-lt"/>
                <a:ea typeface="+mn-ea"/>
                <a:cs typeface="+mn-cs"/>
              </a:rPr>
              <a:t>9</a:t>
            </a:r>
            <a:r>
              <a:rPr lang="ja-JP" altLang="en-US" sz="1200" b="0" i="0" u="none" strike="noStrike" kern="1200" dirty="0" smtClean="0">
                <a:solidFill>
                  <a:schemeClr val="tx1"/>
                </a:solidFill>
                <a:effectLst/>
                <a:latin typeface="+mn-lt"/>
                <a:ea typeface="+mn-ea"/>
                <a:cs typeface="+mn-cs"/>
              </a:rPr>
              <a:t>時間になりました。つまり、約１０年間で携帯電話使用時間はほぼ倍になったことがわかります。携帯電話機能の増加は、その使用の増加に関連していることもわかりました。</a:t>
            </a:r>
            <a:endParaRPr lang="ja-JP" altLang="en-US" b="0" dirty="0" smtClean="0">
              <a:effectLst/>
            </a:endParaRPr>
          </a:p>
          <a:p>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12</a:t>
            </a:fld>
            <a:endParaRPr lang="en-US"/>
          </a:p>
        </p:txBody>
      </p:sp>
    </p:spTree>
    <p:extLst>
      <p:ext uri="{BB962C8B-B14F-4D97-AF65-F5344CB8AC3E}">
        <p14:creationId xmlns:p14="http://schemas.microsoft.com/office/powerpoint/2010/main" val="198447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これは、携帯電話の中毒の定義です。最初に、アメリカ中毒医学協会の定義は「脳の褒美」と「動機づけ」と記憶の慢性疾患です。次に、米国国立医学図書館ー精神医学の辺境の定義は、行動依存性の代わりに衝動的な行動であると考えられています。違いは</a:t>
            </a:r>
            <a:r>
              <a:rPr lang="en-US" altLang="ja-JP" sz="1200" b="0" i="0" u="none" strike="noStrike" kern="1200" dirty="0" smtClean="0">
                <a:solidFill>
                  <a:schemeClr val="tx1"/>
                </a:solidFill>
                <a:effectLst/>
                <a:latin typeface="+mn-lt"/>
                <a:ea typeface="+mn-ea"/>
                <a:cs typeface="+mn-cs"/>
              </a:rPr>
              <a:t>ASAM</a:t>
            </a:r>
            <a:r>
              <a:rPr lang="ja-JP" altLang="en-US" sz="1200" b="0" i="0" u="none" strike="noStrike" kern="1200" dirty="0" smtClean="0">
                <a:solidFill>
                  <a:schemeClr val="tx1"/>
                </a:solidFill>
                <a:effectLst/>
                <a:latin typeface="+mn-lt"/>
                <a:ea typeface="+mn-ea"/>
                <a:cs typeface="+mn-cs"/>
              </a:rPr>
              <a:t>による携帯電話の中毒が明確に定義できる一方で、米国国立医学図書館は携帯電話中毒が中毒性のある衝動的な行動であると考えています。</a:t>
            </a:r>
            <a:endParaRPr lang="ja-JP" altLang="en-US" b="0" dirty="0" smtClean="0">
              <a:effectLst/>
            </a:endParaRPr>
          </a:p>
          <a:p>
            <a:r>
              <a:rPr lang="ja-JP" altLang="en-US" dirty="0" smtClean="0"/>
              <a:t/>
            </a:r>
            <a:br>
              <a:rPr lang="ja-JP" altLang="en-US" dirty="0" smtClean="0"/>
            </a:br>
            <a:endParaRPr lang="en" dirty="0"/>
          </a:p>
          <a:p>
            <a:pPr lvl="0">
              <a:spcBef>
                <a:spcPts val="0"/>
              </a:spcBef>
              <a:buNone/>
            </a:pPr>
            <a:r>
              <a:rPr lang="en" dirty="0"/>
              <a:t>http://www.asam.org/quality-practice/definition-of-addiction</a:t>
            </a:r>
          </a:p>
          <a:p>
            <a:pPr lvl="0">
              <a:spcBef>
                <a:spcPts val="0"/>
              </a:spcBef>
              <a:buNone/>
            </a:pPr>
            <a:endParaRPr lang="en" dirty="0"/>
          </a:p>
        </p:txBody>
      </p:sp>
    </p:spTree>
    <p:extLst>
      <p:ext uri="{BB962C8B-B14F-4D97-AF65-F5344CB8AC3E}">
        <p14:creationId xmlns:p14="http://schemas.microsoft.com/office/powerpoint/2010/main" val="72171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次に、携帯電話中毒の症状にはこのように身体的、ストレス、不安、鬱症状にわかれ、さらにここにあるように様々な症状がでてきます。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14</a:t>
            </a:fld>
            <a:endParaRPr lang="en-US"/>
          </a:p>
        </p:txBody>
      </p:sp>
    </p:spTree>
    <p:extLst>
      <p:ext uri="{BB962C8B-B14F-4D97-AF65-F5344CB8AC3E}">
        <p14:creationId xmlns:p14="http://schemas.microsoft.com/office/powerpoint/2010/main" val="406495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携帯電話中毒の原因です。最初にあげられるのが、世界といつでも繋がっていたいという欲望です。これはストレスにつながります。もう一つは社会不安です。例えば、携帯電話を使わないと非常に重要な何かを見逃す恐れがあると不安になることです。世界といつも繋がっていたいという欲望と社会不安が携帯電話の中毒の原因になっていることがわかってきました。</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15</a:t>
            </a:fld>
            <a:endParaRPr lang="en-US"/>
          </a:p>
        </p:txBody>
      </p:sp>
    </p:spTree>
    <p:extLst>
      <p:ext uri="{BB962C8B-B14F-4D97-AF65-F5344CB8AC3E}">
        <p14:creationId xmlns:p14="http://schemas.microsoft.com/office/powerpoint/2010/main" val="327801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携帯電話中毒の影響はストレスと社会不安と依存です。携帯電話は、世界とのつながりを保つという願望を作り出します。しかし、同時にストレスと不安を引き起こします。そして、これはインターネット中毒へと繋がる恐れもあるといえます。新しい</a:t>
            </a:r>
            <a:r>
              <a:rPr lang="en-US" altLang="ja-JP" sz="1200" b="0" i="0" u="none" strike="noStrike" kern="1200" dirty="0" smtClean="0">
                <a:solidFill>
                  <a:schemeClr val="tx1"/>
                </a:solidFill>
                <a:effectLst/>
                <a:latin typeface="+mn-lt"/>
                <a:ea typeface="+mn-ea"/>
                <a:cs typeface="+mn-cs"/>
              </a:rPr>
              <a:t>Nomophobia</a:t>
            </a:r>
            <a:r>
              <a:rPr lang="ja-JP" altLang="en-US" sz="1200" b="0" i="0" u="none" strike="noStrike" kern="1200" dirty="0" smtClean="0">
                <a:solidFill>
                  <a:schemeClr val="tx1"/>
                </a:solidFill>
                <a:effectLst/>
                <a:latin typeface="+mn-lt"/>
                <a:ea typeface="+mn-ea"/>
                <a:cs typeface="+mn-cs"/>
              </a:rPr>
              <a:t>という病理 は携帯電話を持っていないことに恐怖症を感じる症状ということです。 </a:t>
            </a:r>
            <a:r>
              <a:rPr lang="en-US" altLang="ja-JP" sz="1200" b="0" i="0" u="none" strike="noStrike" kern="1200" dirty="0" smtClean="0">
                <a:solidFill>
                  <a:schemeClr val="tx1"/>
                </a:solidFill>
                <a:effectLst/>
                <a:latin typeface="+mn-lt"/>
                <a:ea typeface="+mn-ea"/>
                <a:cs typeface="+mn-cs"/>
              </a:rPr>
              <a:t>FOMO(Fear of Missing Out)</a:t>
            </a:r>
            <a:r>
              <a:rPr lang="ja-JP" altLang="en-US" sz="1200" b="0" i="0" u="none" strike="noStrike" kern="1200" dirty="0" smtClean="0">
                <a:solidFill>
                  <a:schemeClr val="tx1"/>
                </a:solidFill>
                <a:effectLst/>
                <a:latin typeface="+mn-lt"/>
                <a:ea typeface="+mn-ea"/>
                <a:cs typeface="+mn-cs"/>
              </a:rPr>
              <a:t>は情報を逃すことに恐れを感じる症状です。</a:t>
            </a:r>
            <a:endParaRPr lang="ja-JP" altLang="en-US" b="0" dirty="0" smtClean="0">
              <a:effectLst/>
            </a:endParaRPr>
          </a:p>
          <a:p>
            <a:r>
              <a:rPr lang="ja-JP" altLang="en-US" dirty="0" smtClean="0"/>
              <a:t/>
            </a:r>
            <a:br>
              <a:rPr lang="ja-JP" altLang="en-US" dirty="0" smtClean="0"/>
            </a:br>
            <a:endParaRPr lang="en-US" dirty="0"/>
          </a:p>
          <a:p>
            <a:r>
              <a:rPr lang="en-US" dirty="0"/>
              <a:t>(</a:t>
            </a:r>
            <a:r>
              <a:rPr lang="en-US" dirty="0" err="1"/>
              <a:t>Ikeda,K</a:t>
            </a:r>
            <a:r>
              <a:rPr lang="en-US" dirty="0"/>
              <a:t>. , &amp; Nakamura, K. 2014)</a:t>
            </a:r>
          </a:p>
        </p:txBody>
      </p:sp>
    </p:spTree>
    <p:extLst>
      <p:ext uri="{BB962C8B-B14F-4D97-AF65-F5344CB8AC3E}">
        <p14:creationId xmlns:p14="http://schemas.microsoft.com/office/powerpoint/2010/main" val="10216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では次に私達が行った研究についてお話します。この研究の参加者は日本の大学生３０人、アメリカの大学生２６人、合計５６人です。データはオンラインによるアンケート調査からあつめました。</a:t>
            </a:r>
            <a:endParaRPr lang="ja-JP" altLang="en-US" b="0" dirty="0" smtClean="0">
              <a:effectLst/>
            </a:endParaRPr>
          </a:p>
          <a:p>
            <a:r>
              <a:rPr lang="ja-JP" altLang="en-US" dirty="0" smtClean="0"/>
              <a:t/>
            </a:r>
            <a:br>
              <a:rPr lang="ja-JP" altLang="en-US" dirty="0" smtClean="0"/>
            </a:br>
            <a:endParaRPr dirty="0"/>
          </a:p>
        </p:txBody>
      </p:sp>
    </p:spTree>
    <p:extLst>
      <p:ext uri="{BB962C8B-B14F-4D97-AF65-F5344CB8AC3E}">
        <p14:creationId xmlns:p14="http://schemas.microsoft.com/office/powerpoint/2010/main" val="389243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参加者のアメリカの男女の比率はほぼ同じでしたが 日本人の約８割は女性です。</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18</a:t>
            </a:fld>
            <a:endParaRPr lang="en-US"/>
          </a:p>
        </p:txBody>
      </p:sp>
    </p:spTree>
    <p:extLst>
      <p:ext uri="{BB962C8B-B14F-4D97-AF65-F5344CB8AC3E}">
        <p14:creationId xmlns:p14="http://schemas.microsoft.com/office/powerpoint/2010/main" val="419259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回答者の半数以上が大学</a:t>
            </a:r>
            <a:r>
              <a:rPr lang="en-US" altLang="ja-JP" sz="1200" b="0" i="0" u="none" strike="noStrike" kern="1200" dirty="0" smtClean="0">
                <a:solidFill>
                  <a:schemeClr val="tx1"/>
                </a:solidFill>
                <a:effectLst/>
                <a:latin typeface="+mn-lt"/>
                <a:ea typeface="+mn-ea"/>
                <a:cs typeface="+mn-cs"/>
              </a:rPr>
              <a:t>3</a:t>
            </a:r>
            <a:r>
              <a:rPr lang="ja-JP" altLang="en-US" sz="1200" b="0" i="0" u="none" strike="noStrike" kern="1200" dirty="0" smtClean="0">
                <a:solidFill>
                  <a:schemeClr val="tx1"/>
                </a:solidFill>
                <a:effectLst/>
                <a:latin typeface="+mn-lt"/>
                <a:ea typeface="+mn-ea"/>
                <a:cs typeface="+mn-cs"/>
              </a:rPr>
              <a:t>年生または大学</a:t>
            </a:r>
            <a:r>
              <a:rPr lang="en-US" altLang="ja-JP" sz="1200" b="0" i="0" u="none" strike="noStrike" kern="1200" dirty="0" smtClean="0">
                <a:solidFill>
                  <a:schemeClr val="tx1"/>
                </a:solidFill>
                <a:effectLst/>
                <a:latin typeface="+mn-lt"/>
                <a:ea typeface="+mn-ea"/>
                <a:cs typeface="+mn-cs"/>
              </a:rPr>
              <a:t>4</a:t>
            </a:r>
            <a:r>
              <a:rPr lang="ja-JP" altLang="en-US" sz="1200" b="0" i="0" u="none" strike="noStrike" kern="1200" dirty="0" smtClean="0">
                <a:solidFill>
                  <a:schemeClr val="tx1"/>
                </a:solidFill>
                <a:effectLst/>
                <a:latin typeface="+mn-lt"/>
                <a:ea typeface="+mn-ea"/>
                <a:cs typeface="+mn-cs"/>
              </a:rPr>
              <a:t>年生です。</a:t>
            </a: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19</a:t>
            </a:fld>
            <a:endParaRPr lang="en-US"/>
          </a:p>
        </p:txBody>
      </p:sp>
    </p:spTree>
    <p:extLst>
      <p:ext uri="{BB962C8B-B14F-4D97-AF65-F5344CB8AC3E}">
        <p14:creationId xmlns:p14="http://schemas.microsoft.com/office/powerpoint/2010/main" val="29584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これは概要です。</a:t>
            </a: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2</a:t>
            </a:fld>
            <a:endParaRPr lang="en-US"/>
          </a:p>
        </p:txBody>
      </p:sp>
    </p:spTree>
    <p:extLst>
      <p:ext uri="{BB962C8B-B14F-4D97-AF65-F5344CB8AC3E}">
        <p14:creationId xmlns:p14="http://schemas.microsoft.com/office/powerpoint/2010/main" val="812035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では研究質問</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の結果についてお話します。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20</a:t>
            </a:fld>
            <a:endParaRPr lang="en-US"/>
          </a:p>
        </p:txBody>
      </p:sp>
    </p:spTree>
    <p:extLst>
      <p:ext uri="{BB962C8B-B14F-4D97-AF65-F5344CB8AC3E}">
        <p14:creationId xmlns:p14="http://schemas.microsoft.com/office/powerpoint/2010/main" val="395591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「授業で他の学生が携帯を使うことについて、あなたはどう思いますか。」というしつもんにたいして、多くのアメリカの大学生は日本人の大学生より否定的に考えていることがわかりました。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r>
              <a:rPr lang="ja-JP" altLang="en-US" dirty="0" smtClean="0"/>
              <a:t/>
            </a:r>
            <a:br>
              <a:rPr lang="ja-JP" altLang="en-US" dirty="0" smtClean="0"/>
            </a:br>
            <a:endParaRPr lang="ja-JP" alt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21</a:t>
            </a:fld>
            <a:endParaRPr lang="en-US"/>
          </a:p>
        </p:txBody>
      </p:sp>
    </p:spTree>
    <p:extLst>
      <p:ext uri="{BB962C8B-B14F-4D97-AF65-F5344CB8AC3E}">
        <p14:creationId xmlns:p14="http://schemas.microsoft.com/office/powerpoint/2010/main" val="153552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授業中に授業以外の目的のために携帯を使いますか。」というしつもんにたいしては、アメリカの大学生と比較して、日本の大学生の方がより教室で携帯電話を使用していることが明らかになり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22</a:t>
            </a:fld>
            <a:endParaRPr lang="en-US"/>
          </a:p>
        </p:txBody>
      </p:sp>
    </p:spTree>
    <p:extLst>
      <p:ext uri="{BB962C8B-B14F-4D97-AF65-F5344CB8AC3E}">
        <p14:creationId xmlns:p14="http://schemas.microsoft.com/office/powerpoint/2010/main" val="28236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前の質問で「いつも」、「よく」、「時々」を選んだ方は授業中に携帯を使う理由は何ですか。」にたいして日米の大学生共に結果はほぼ同じでした。ほとんどの人は「メッセージに答えるため」と特に「重要なメッセージに答えるため」と述べています。しかし、「重要なメッセージ」の定義は、人によってはかなり異なる場合があります。</a:t>
            </a:r>
            <a:endParaRPr lang="ja-JP" altLang="en-US" b="0" dirty="0" smtClean="0">
              <a:effectLst/>
            </a:endParaRPr>
          </a:p>
          <a:p>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23</a:t>
            </a:fld>
            <a:endParaRPr lang="en-US"/>
          </a:p>
        </p:txBody>
      </p:sp>
    </p:spTree>
    <p:extLst>
      <p:ext uri="{BB962C8B-B14F-4D97-AF65-F5344CB8AC3E}">
        <p14:creationId xmlns:p14="http://schemas.microsoft.com/office/powerpoint/2010/main" val="2774569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「友達と一緒にいる時、皆はほとんど話さないで携帯電話を使っているという経験があるか」というしつもんにたいして、日本の学生もアメリカの学生も６割以上が経験していることがわかりました。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24</a:t>
            </a:fld>
            <a:endParaRPr lang="en-US"/>
          </a:p>
        </p:txBody>
      </p:sp>
    </p:spTree>
    <p:extLst>
      <p:ext uri="{BB962C8B-B14F-4D97-AF65-F5344CB8AC3E}">
        <p14:creationId xmlns:p14="http://schemas.microsoft.com/office/powerpoint/2010/main" val="153976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友達と連絡する時にどんな方法を一番使うかに関しては、テキストメッセージがアメリカで最も使われていますが日本は、ラインでした。</a:t>
            </a:r>
            <a:endParaRPr lang="ja-JP" altLang="en-US" b="0" dirty="0" smtClean="0">
              <a:effectLst/>
            </a:endParaRPr>
          </a:p>
          <a:p>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25</a:t>
            </a:fld>
            <a:endParaRPr lang="en-US"/>
          </a:p>
        </p:txBody>
      </p:sp>
    </p:spTree>
    <p:extLst>
      <p:ext uri="{BB962C8B-B14F-4D97-AF65-F5344CB8AC3E}">
        <p14:creationId xmlns:p14="http://schemas.microsoft.com/office/powerpoint/2010/main" val="67107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「あなたがテキストメッセージを受けとった時、どのくらい待ってから答えますか。」というしつもんにたいして、日本とアメリカの大学生はテキストメッセージを「受けとってすぐ」か「</a:t>
            </a:r>
            <a:r>
              <a:rPr lang="en-US" altLang="ja-JP" sz="1200" b="0" i="0" u="none" strike="noStrike" kern="1200" dirty="0" smtClean="0">
                <a:solidFill>
                  <a:schemeClr val="tx1"/>
                </a:solidFill>
                <a:effectLst/>
                <a:latin typeface="+mn-lt"/>
                <a:ea typeface="+mn-ea"/>
                <a:cs typeface="+mn-cs"/>
              </a:rPr>
              <a:t>30</a:t>
            </a:r>
            <a:r>
              <a:rPr lang="ja-JP" altLang="en-US" sz="1200" b="0" i="0" u="none" strike="noStrike" kern="1200" dirty="0" smtClean="0">
                <a:solidFill>
                  <a:schemeClr val="tx1"/>
                </a:solidFill>
                <a:effectLst/>
                <a:latin typeface="+mn-lt"/>
                <a:ea typeface="+mn-ea"/>
                <a:cs typeface="+mn-cs"/>
              </a:rPr>
              <a:t>分以内に」返信することがわかりました。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26</a:t>
            </a:fld>
            <a:endParaRPr lang="en-US"/>
          </a:p>
        </p:txBody>
      </p:sp>
    </p:spTree>
    <p:extLst>
      <p:ext uri="{BB962C8B-B14F-4D97-AF65-F5344CB8AC3E}">
        <p14:creationId xmlns:p14="http://schemas.microsoft.com/office/powerpoint/2010/main" val="1889891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「車を運転している時や歩いている時に携帯を使うことがありますか。」という質問に対して、アメリカと日本の大学生はどちらも、そのような状況では携帯電話を使用しないと回答しました。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27</a:t>
            </a:fld>
            <a:endParaRPr lang="en-US"/>
          </a:p>
        </p:txBody>
      </p:sp>
    </p:spTree>
    <p:extLst>
      <p:ext uri="{BB962C8B-B14F-4D97-AF65-F5344CB8AC3E}">
        <p14:creationId xmlns:p14="http://schemas.microsoft.com/office/powerpoint/2010/main" val="271870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このスライドには他の人が車を運転している時や歩いている際に使っているのを見たことがあると答えたのはほぼ</a:t>
            </a:r>
            <a:r>
              <a:rPr lang="en-US" altLang="ja-JP" sz="1200" b="0" i="0" u="none" strike="noStrike" kern="1200" dirty="0" smtClean="0">
                <a:solidFill>
                  <a:schemeClr val="tx1"/>
                </a:solidFill>
                <a:effectLst/>
                <a:latin typeface="+mn-lt"/>
                <a:ea typeface="+mn-ea"/>
                <a:cs typeface="+mn-cs"/>
              </a:rPr>
              <a:t>90</a:t>
            </a:r>
            <a:r>
              <a:rPr lang="ja-JP" altLang="en-US" sz="1200" b="0" i="0" u="none" strike="noStrike" kern="1200" dirty="0" smtClean="0">
                <a:solidFill>
                  <a:schemeClr val="tx1"/>
                </a:solidFill>
                <a:effectLst/>
                <a:latin typeface="+mn-lt"/>
                <a:ea typeface="+mn-ea"/>
                <a:cs typeface="+mn-cs"/>
              </a:rPr>
              <a:t>％で自分では使っている認識がなくても現実にはつかっていることがわかります。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28</a:t>
            </a:fld>
            <a:endParaRPr lang="en-US"/>
          </a:p>
        </p:txBody>
      </p:sp>
    </p:spTree>
    <p:extLst>
      <p:ext uri="{BB962C8B-B14F-4D97-AF65-F5344CB8AC3E}">
        <p14:creationId xmlns:p14="http://schemas.microsoft.com/office/powerpoint/2010/main" val="822625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「あなたは毎日、携帯にどのくらいの時間を使いますか。」という質問に対して、アメリカの学生も日本の学生も一日あたりの携帯電話使用時間は平均</a:t>
            </a:r>
            <a:r>
              <a:rPr lang="en-US" altLang="ja-JP" sz="1200" b="0" i="0" u="none" strike="noStrike" kern="1200" dirty="0" smtClean="0">
                <a:solidFill>
                  <a:schemeClr val="tx1"/>
                </a:solidFill>
                <a:effectLst/>
                <a:latin typeface="+mn-lt"/>
                <a:ea typeface="+mn-ea"/>
                <a:cs typeface="+mn-cs"/>
              </a:rPr>
              <a:t>3-5</a:t>
            </a:r>
            <a:r>
              <a:rPr lang="ja-JP" altLang="en-US" sz="1200" b="0" i="0" u="none" strike="noStrike" kern="1200" dirty="0" smtClean="0">
                <a:solidFill>
                  <a:schemeClr val="tx1"/>
                </a:solidFill>
                <a:effectLst/>
                <a:latin typeface="+mn-lt"/>
                <a:ea typeface="+mn-ea"/>
                <a:cs typeface="+mn-cs"/>
              </a:rPr>
              <a:t>時間です。 しかし、比べてみるとアメリカの大学生の方がもっと長く携帯を使用しています。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29</a:t>
            </a:fld>
            <a:endParaRPr lang="en-US"/>
          </a:p>
        </p:txBody>
      </p:sp>
    </p:spTree>
    <p:extLst>
      <p:ext uri="{BB962C8B-B14F-4D97-AF65-F5344CB8AC3E}">
        <p14:creationId xmlns:p14="http://schemas.microsoft.com/office/powerpoint/2010/main" val="421201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altLang="ja-JP" sz="1200" b="1" i="0" u="none" strike="noStrike" kern="1200" dirty="0" smtClean="0">
                <a:solidFill>
                  <a:schemeClr val="tx1"/>
                </a:solidFill>
                <a:effectLst/>
                <a:latin typeface="+mn-lt"/>
                <a:ea typeface="+mn-ea"/>
                <a:cs typeface="+mn-cs"/>
              </a:rPr>
              <a:t>John: </a:t>
            </a:r>
            <a:r>
              <a:rPr lang="ja-JP" altLang="en-US" sz="1200" b="0" i="0" u="none" strike="noStrike" kern="1200" dirty="0" smtClean="0">
                <a:solidFill>
                  <a:schemeClr val="tx1"/>
                </a:solidFill>
                <a:effectLst/>
                <a:latin typeface="+mn-lt"/>
                <a:ea typeface="+mn-ea"/>
                <a:cs typeface="+mn-cs"/>
              </a:rPr>
              <a:t>なぜこの研究課題にしたかというと私は去年ビデオゲーム等にたくさんお金を使いビデオゲームに依存してましたが携帯には依存していないと思います。しかし、どのぐらい携帯に依存しているのか調べたいと思いました。</a:t>
            </a:r>
            <a:endParaRPr lang="ja-JP" altLang="en-US" b="0" dirty="0" smtClean="0">
              <a:effectLst/>
            </a:endParaRPr>
          </a:p>
          <a:p>
            <a:r>
              <a:rPr lang="en-US" altLang="ja-JP" sz="1200" b="1" i="0" u="none" strike="noStrike" kern="1200" dirty="0" smtClean="0">
                <a:solidFill>
                  <a:schemeClr val="tx1"/>
                </a:solidFill>
                <a:effectLst/>
                <a:latin typeface="+mn-lt"/>
                <a:ea typeface="+mn-ea"/>
                <a:cs typeface="+mn-cs"/>
              </a:rPr>
              <a:t>David: </a:t>
            </a:r>
            <a:r>
              <a:rPr lang="ja-JP" altLang="en-US" sz="1200" b="0" i="0" u="none" strike="noStrike" kern="1200" dirty="0" smtClean="0">
                <a:solidFill>
                  <a:schemeClr val="tx1"/>
                </a:solidFill>
                <a:effectLst/>
                <a:latin typeface="+mn-lt"/>
                <a:ea typeface="+mn-ea"/>
                <a:cs typeface="+mn-cs"/>
              </a:rPr>
              <a:t>私はいつも携帯を使っていますし、友達も携帯をよく使っています。どうしてそんなに携帯を使うのか根本的に調べたいと思ったからです。</a:t>
            </a:r>
            <a:endParaRPr lang="ja-JP" altLang="en-US" b="0" dirty="0" smtClean="0">
              <a:effectLst/>
            </a:endParaRPr>
          </a:p>
        </p:txBody>
      </p:sp>
    </p:spTree>
    <p:extLst>
      <p:ext uri="{BB962C8B-B14F-4D97-AF65-F5344CB8AC3E}">
        <p14:creationId xmlns:p14="http://schemas.microsoft.com/office/powerpoint/2010/main" val="1797679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どんな携帯アプリを一番使っているかに関しては、アメリカではテキストメッセージとフェイスブックが主ですが日本ではラインがもっともよく使われています。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30</a:t>
            </a:fld>
            <a:endParaRPr lang="en-US"/>
          </a:p>
        </p:txBody>
      </p:sp>
    </p:spTree>
    <p:extLst>
      <p:ext uri="{BB962C8B-B14F-4D97-AF65-F5344CB8AC3E}">
        <p14:creationId xmlns:p14="http://schemas.microsoft.com/office/powerpoint/2010/main" val="3226432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「あなたは自分が携帯に依存していると思いますか。」という質問に対して、自分が携帯電話に依存していると考える大学生の差は約</a:t>
            </a:r>
            <a:r>
              <a:rPr lang="en-US" altLang="ja-JP" sz="1200" b="0" i="0" u="none" strike="noStrike" kern="1200" dirty="0" smtClean="0">
                <a:solidFill>
                  <a:schemeClr val="tx1"/>
                </a:solidFill>
                <a:effectLst/>
                <a:latin typeface="+mn-lt"/>
                <a:ea typeface="+mn-ea"/>
                <a:cs typeface="+mn-cs"/>
              </a:rPr>
              <a:t>30</a:t>
            </a:r>
            <a:r>
              <a:rPr lang="ja-JP" altLang="en-US" sz="1200" b="0" i="0" u="none" strike="noStrike" kern="1200" dirty="0" smtClean="0">
                <a:solidFill>
                  <a:schemeClr val="tx1"/>
                </a:solidFill>
                <a:effectLst/>
                <a:latin typeface="+mn-lt"/>
                <a:ea typeface="+mn-ea"/>
                <a:cs typeface="+mn-cs"/>
              </a:rPr>
              <a:t>％であり、アメリカの大学生は、自分達が日本の大学生と同じくらい携帯電話に依存していないと主張します。 しかし、先ほども見せたように、平均的にアメリカの大学生は日本の大学生よりも携帯電話を頻繁に使用しています。</a:t>
            </a:r>
            <a:endParaRPr lang="ja-JP" altLang="en-US" b="0" dirty="0" smtClean="0">
              <a:effectLst/>
            </a:endParaRPr>
          </a:p>
          <a:p>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31</a:t>
            </a:fld>
            <a:endParaRPr lang="en-US"/>
          </a:p>
        </p:txBody>
      </p:sp>
    </p:spTree>
    <p:extLst>
      <p:ext uri="{BB962C8B-B14F-4D97-AF65-F5344CB8AC3E}">
        <p14:creationId xmlns:p14="http://schemas.microsoft.com/office/powerpoint/2010/main" val="3796963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これが研究結果</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のまとめです。日本とアメリカの両方の大学生が携帯電話を過度に使用している傾向があることがわかりました。そして、日米両国の学生が携帯電話の依存を否定的に感じています。アメリカ人の学生は電話をより長い時間使用することがわかっています。しかし、アメリカの学生は、携帯電話の依存者であることを否定する傾向が高いことがわかりました。大学生のコミュニケーションの主な形式はアメリカの大学生はテキストメッセジーとフェイスブックを主に使い、日本の大学生はラインを主に使うと述べています。日本とアメリカの両方の学生は、携帯電話が常に危険な状況で使用されているのをよく見かけますが、どちらも危険な状況では通常携帯電話を使用しないと述べている結果が興味深いと思いました。</a:t>
            </a:r>
            <a:br>
              <a:rPr lang="ja-JP" altLang="en-US" sz="1200" b="0" i="0" u="none" strike="noStrike" kern="1200" dirty="0" smtClean="0">
                <a:solidFill>
                  <a:schemeClr val="tx1"/>
                </a:solidFill>
                <a:effectLst/>
                <a:latin typeface="+mn-lt"/>
                <a:ea typeface="+mn-ea"/>
                <a:cs typeface="+mn-cs"/>
              </a:rPr>
            </a:br>
            <a:endParaRPr lang="ja-JP" altLang="en-US" b="0" dirty="0">
              <a:solidFill>
                <a:srgbClr val="FF0000"/>
              </a:solidFill>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32</a:t>
            </a:fld>
            <a:endParaRPr lang="en-US"/>
          </a:p>
        </p:txBody>
      </p:sp>
    </p:spTree>
    <p:extLst>
      <p:ext uri="{BB962C8B-B14F-4D97-AF65-F5344CB8AC3E}">
        <p14:creationId xmlns:p14="http://schemas.microsoft.com/office/powerpoint/2010/main" val="3960511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kern="1200" dirty="0" smtClean="0">
                <a:solidFill>
                  <a:schemeClr val="tx1"/>
                </a:solidFill>
                <a:effectLst/>
                <a:latin typeface="+mn-lt"/>
                <a:ea typeface="+mn-ea"/>
                <a:cs typeface="+mn-cs"/>
              </a:rPr>
              <a:t>次に研究質問２、の結果についてお話します。</a:t>
            </a:r>
            <a:endParaRPr lang="ja-JP" altLang="en-US" sz="1200" dirty="0">
              <a:solidFill>
                <a:srgbClr val="000000"/>
              </a:solidFill>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33</a:t>
            </a:fld>
            <a:endParaRPr lang="en-US"/>
          </a:p>
        </p:txBody>
      </p:sp>
    </p:spTree>
    <p:extLst>
      <p:ext uri="{BB962C8B-B14F-4D97-AF65-F5344CB8AC3E}">
        <p14:creationId xmlns:p14="http://schemas.microsoft.com/office/powerpoint/2010/main" val="1905746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携帯を次のような状況で、どのぐらいの頻度で使用しますか？」という質問に対して、アメリカの学生も多く使用しますが、日本の大学生の方がアメリカの大学生よりも頻繁に携帯電話を使用する傾向がありま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34</a:t>
            </a:fld>
            <a:endParaRPr lang="en-US"/>
          </a:p>
        </p:txBody>
      </p:sp>
    </p:spTree>
    <p:extLst>
      <p:ext uri="{BB962C8B-B14F-4D97-AF65-F5344CB8AC3E}">
        <p14:creationId xmlns:p14="http://schemas.microsoft.com/office/powerpoint/2010/main" val="3327052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ではどうしてそんなに携帯を使うのでしょうか。一番高く挙がったのがストレスです。人はストレスが高い時に携帯電話を使う傾向にあります。次に挙げられるのが憂鬱や不安です。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35</a:t>
            </a:fld>
            <a:endParaRPr lang="en-US"/>
          </a:p>
        </p:txBody>
      </p:sp>
    </p:spTree>
    <p:extLst>
      <p:ext uri="{BB962C8B-B14F-4D97-AF65-F5344CB8AC3E}">
        <p14:creationId xmlns:p14="http://schemas.microsoft.com/office/powerpoint/2010/main" val="3901108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「リラックスするために、どのぐらい携帯を使うかですが日本の学生の方がアメリカの学生よりリラックスするために、より頻繁に携帯電話を使用しています。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36</a:t>
            </a:fld>
            <a:endParaRPr lang="en-US"/>
          </a:p>
        </p:txBody>
      </p:sp>
    </p:spTree>
    <p:extLst>
      <p:ext uri="{BB962C8B-B14F-4D97-AF65-F5344CB8AC3E}">
        <p14:creationId xmlns:p14="http://schemas.microsoft.com/office/powerpoint/2010/main" val="3561275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どのくらいの間、携帯を使わずにいられると思いますか。」という質問に対して、日本の学生とアメリカの大学生の答えにはあまり差がありませんでした。一番多かったのが一日携帯を使わなくてもいいで、その次は一週間で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37</a:t>
            </a:fld>
            <a:endParaRPr lang="en-US"/>
          </a:p>
        </p:txBody>
      </p:sp>
    </p:spTree>
    <p:extLst>
      <p:ext uri="{BB962C8B-B14F-4D97-AF65-F5344CB8AC3E}">
        <p14:creationId xmlns:p14="http://schemas.microsoft.com/office/powerpoint/2010/main" val="7454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頻繁に携帯を使うことに関しては日本の大学生は、携帯電話を「人間のコミュニケーションを壊す」と見なす傾向がある一方で、アメリカの大学生は携帯電話で「 注意散漫になる 」という見解をしめしました。 </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38</a:t>
            </a:fld>
            <a:endParaRPr lang="en-US"/>
          </a:p>
        </p:txBody>
      </p:sp>
    </p:spTree>
    <p:extLst>
      <p:ext uri="{BB962C8B-B14F-4D97-AF65-F5344CB8AC3E}">
        <p14:creationId xmlns:p14="http://schemas.microsoft.com/office/powerpoint/2010/main" val="3124978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「あなたはこのアンケートにどのような方法で答えましたか。」という質問に対して、両国の学生は携帯電話を使用した学生がコンピュータやタブレットよりも多かったです。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39</a:t>
            </a:fld>
            <a:endParaRPr lang="en-US"/>
          </a:p>
        </p:txBody>
      </p:sp>
    </p:spTree>
    <p:extLst>
      <p:ext uri="{BB962C8B-B14F-4D97-AF65-F5344CB8AC3E}">
        <p14:creationId xmlns:p14="http://schemas.microsoft.com/office/powerpoint/2010/main" val="12744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これは私たちの研究質問です。</a:t>
            </a:r>
            <a:endParaRPr lang="ja-JP" altLang="en-US" b="0" dirty="0" smtClean="0">
              <a:effectLst/>
            </a:endParaRPr>
          </a:p>
          <a:p>
            <a:pPr rtl="0"/>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日本とアメリカの大学生は携帯電話の依存に対してどのように考えているのか。</a:t>
            </a:r>
            <a:endParaRPr lang="ja-JP" altLang="en-US" b="0" dirty="0" smtClean="0">
              <a:effectLst/>
            </a:endParaRPr>
          </a:p>
          <a:p>
            <a:r>
              <a:rPr lang="en-US" altLang="ja-JP" sz="1200" b="0" i="0" u="none" strike="noStrike" kern="1200" dirty="0" smtClean="0">
                <a:solidFill>
                  <a:schemeClr val="tx1"/>
                </a:solidFill>
                <a:effectLst/>
                <a:latin typeface="+mn-lt"/>
                <a:ea typeface="+mn-ea"/>
                <a:cs typeface="+mn-cs"/>
              </a:rPr>
              <a:t>2)</a:t>
            </a:r>
            <a:r>
              <a:rPr lang="ja-JP" altLang="en-US" sz="1200" b="0" i="0" u="none" strike="noStrike" kern="1200" dirty="0" smtClean="0">
                <a:solidFill>
                  <a:schemeClr val="tx1"/>
                </a:solidFill>
                <a:effectLst/>
                <a:latin typeface="+mn-lt"/>
                <a:ea typeface="+mn-ea"/>
                <a:cs typeface="+mn-cs"/>
              </a:rPr>
              <a:t>日本とアメリカの大学生が携帯電話を過度に使用する原因は何か。の以上です。</a:t>
            </a:r>
            <a:endParaRPr dirty="0"/>
          </a:p>
        </p:txBody>
      </p:sp>
    </p:spTree>
    <p:extLst>
      <p:ext uri="{BB962C8B-B14F-4D97-AF65-F5344CB8AC3E}">
        <p14:creationId xmlns:p14="http://schemas.microsoft.com/office/powerpoint/2010/main" val="2884921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研究結果２のまとめについて発表します。日本の学生もアメリカの学生も携帯電話に対して否定的な見方をしています。携帯電話の使用はその国の文化的な環境に強く影響されます。アメリカの学生は、携帯電話は危険な状況で使用されているという見解があります。一方、日本人は友達と一緒にいる時に頻繁に携帯電話を使用しているので人間のコミュニケーションに悪い影響を及ぼしていると認識しています。さらに携帯電話を過度に使う理由は、ストレスや不安、鬱症状などからであるということもわかりました。たとえば仲間からのプレッシャーにより即時に返信しなければいけないと思うことなどがあげられます。その反面携帯電話は、音楽、ゲーム、ビデオなどリラックスするためにも使用されることもわかり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40</a:t>
            </a:fld>
            <a:endParaRPr lang="en-US"/>
          </a:p>
        </p:txBody>
      </p:sp>
    </p:spTree>
    <p:extLst>
      <p:ext uri="{BB962C8B-B14F-4D97-AF65-F5344CB8AC3E}">
        <p14:creationId xmlns:p14="http://schemas.microsoft.com/office/powerpoint/2010/main" val="593168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携帯電話は私たちに良い影響も悪い影響も与えます。よい影響としてあげられるのはコミュニケーションのスピードアップがはかられ、人とのコミュニケーションを保つことができることです。一方悪い影響となるのは携帯でのコミュニケーションにより人間のコミュニケーションが薄くなることや注意の散漫に繋がることがあげられます。また携帯電話の依存は、ストレス、不安、憂鬱に深く関係があることもわかりました。携帯はとても便利で今日の私達の生活にはかかせられません。しかしどんなに便利な道具も使い方により良くもなり悪くもなりますから使用者の責任が伴うということをこの研究を通して学び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41</a:t>
            </a:fld>
            <a:endParaRPr lang="en-US"/>
          </a:p>
        </p:txBody>
      </p:sp>
    </p:spTree>
    <p:extLst>
      <p:ext uri="{BB962C8B-B14F-4D97-AF65-F5344CB8AC3E}">
        <p14:creationId xmlns:p14="http://schemas.microsoft.com/office/powerpoint/2010/main" val="2021062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研究の限界点としては小規模な調査グループと特定の参加者地域からだったため結果を一般化することはできません。また将来の研究課題としてはより多くの大学生だけでなく小学生、中学生、高校生にもアンケート調査に参加してほしいと思っています。また性別によって違いがでるか調べ、さまざまな携帯の使用に関しても調査したいと考えていま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42</a:t>
            </a:fld>
            <a:endParaRPr lang="en-US"/>
          </a:p>
        </p:txBody>
      </p:sp>
    </p:spTree>
    <p:extLst>
      <p:ext uri="{BB962C8B-B14F-4D97-AF65-F5344CB8AC3E}">
        <p14:creationId xmlns:p14="http://schemas.microsoft.com/office/powerpoint/2010/main" val="4192798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これが参考文献です。</a:t>
            </a: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43</a:t>
            </a:fld>
            <a:endParaRPr lang="en-US"/>
          </a:p>
        </p:txBody>
      </p:sp>
    </p:spTree>
    <p:extLst>
      <p:ext uri="{BB962C8B-B14F-4D97-AF65-F5344CB8AC3E}">
        <p14:creationId xmlns:p14="http://schemas.microsoft.com/office/powerpoint/2010/main" val="518450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先生方にはご指導とても感謝しております。ありがとうございました。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45</a:t>
            </a:fld>
            <a:endParaRPr lang="en-US"/>
          </a:p>
        </p:txBody>
      </p:sp>
    </p:spTree>
    <p:extLst>
      <p:ext uri="{BB962C8B-B14F-4D97-AF65-F5344CB8AC3E}">
        <p14:creationId xmlns:p14="http://schemas.microsoft.com/office/powerpoint/2010/main" val="130511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a:solidFill>
                  <a:schemeClr val="tx1"/>
                </a:solidFill>
                <a:effectLst/>
                <a:latin typeface="+mn-lt"/>
                <a:ea typeface="+mn-ea"/>
                <a:cs typeface="+mn-cs"/>
              </a:rPr>
              <a:t>次に研究背景を発表したいと思います。</a:t>
            </a: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5</a:t>
            </a:fld>
            <a:endParaRPr lang="en-US"/>
          </a:p>
        </p:txBody>
      </p:sp>
    </p:spTree>
    <p:extLst>
      <p:ext uri="{BB962C8B-B14F-4D97-AF65-F5344CB8AC3E}">
        <p14:creationId xmlns:p14="http://schemas.microsoft.com/office/powerpoint/2010/main" val="82103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最初に、携帯電話の開発です。</a:t>
            </a:r>
            <a:r>
              <a:rPr lang="en-US" altLang="ja-JP" sz="1200" b="0" i="0" u="none" strike="noStrike" kern="1200" dirty="0" smtClean="0">
                <a:solidFill>
                  <a:schemeClr val="tx1"/>
                </a:solidFill>
                <a:effectLst/>
                <a:latin typeface="+mn-lt"/>
                <a:ea typeface="+mn-ea"/>
                <a:cs typeface="+mn-cs"/>
              </a:rPr>
              <a:t>1993</a:t>
            </a:r>
            <a:r>
              <a:rPr lang="ja-JP" altLang="en-US" sz="1200" b="0" i="0" u="none" strike="noStrike" kern="1200" dirty="0" smtClean="0">
                <a:solidFill>
                  <a:schemeClr val="tx1"/>
                </a:solidFill>
                <a:effectLst/>
                <a:latin typeface="+mn-lt"/>
                <a:ea typeface="+mn-ea"/>
                <a:cs typeface="+mn-cs"/>
              </a:rPr>
              <a:t>年以前に人々は固定電話のみを使用していました。１９９３年にテキストメッセージと電子メール機能を導入し、２００１年には、第</a:t>
            </a:r>
            <a:r>
              <a:rPr lang="en-US" altLang="ja-JP" sz="1200" b="0" i="0" u="none" strike="noStrike" kern="1200" dirty="0" smtClean="0">
                <a:solidFill>
                  <a:schemeClr val="tx1"/>
                </a:solidFill>
                <a:effectLst/>
                <a:latin typeface="+mn-lt"/>
                <a:ea typeface="+mn-ea"/>
                <a:cs typeface="+mn-cs"/>
              </a:rPr>
              <a:t>3</a:t>
            </a:r>
            <a:r>
              <a:rPr lang="ja-JP" altLang="en-US" sz="1200" b="0" i="0" u="none" strike="noStrike" kern="1200" dirty="0" smtClean="0">
                <a:solidFill>
                  <a:schemeClr val="tx1"/>
                </a:solidFill>
                <a:effectLst/>
                <a:latin typeface="+mn-lt"/>
                <a:ea typeface="+mn-ea"/>
                <a:cs typeface="+mn-cs"/>
              </a:rPr>
              <a:t>世代の携帯電話が改発されました。２００２年にダウンロード可能なアプリが使える最初のスマートフォンが登場し、２００７年に最初のアイフォーンが紹介されました。</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6</a:t>
            </a:fld>
            <a:endParaRPr lang="en-US"/>
          </a:p>
        </p:txBody>
      </p:sp>
    </p:spTree>
    <p:extLst>
      <p:ext uri="{BB962C8B-B14F-4D97-AF65-F5344CB8AC3E}">
        <p14:creationId xmlns:p14="http://schemas.microsoft.com/office/powerpoint/2010/main" val="244646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これは、アメリカにおける電話所有権の割合です。 携帯電話の開発が進むにつれて、固定電話のみを所有する人々は携帯電話のみを所有している人々を下まわり始めます。この表により、固定電話の所有者は絶えず減少していることがわかります。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73E6175C-218E-46CE-B1DE-DB580627E431}" type="slidenum">
              <a:rPr lang="en-US" smtClean="0"/>
              <a:t>7</a:t>
            </a:fld>
            <a:endParaRPr lang="en-US"/>
          </a:p>
        </p:txBody>
      </p:sp>
    </p:spTree>
    <p:extLst>
      <p:ext uri="{BB962C8B-B14F-4D97-AF65-F5344CB8AC3E}">
        <p14:creationId xmlns:p14="http://schemas.microsoft.com/office/powerpoint/2010/main" val="161361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次に、所有権と機能性についてです。新しい機能が携帯電話に追加されるにつれて、人々は徐々に携帯電話のみを所有するようになってきました。</a:t>
            </a: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8</a:t>
            </a:fld>
            <a:endParaRPr lang="en-US"/>
          </a:p>
        </p:txBody>
      </p:sp>
    </p:spTree>
    <p:extLst>
      <p:ext uri="{BB962C8B-B14F-4D97-AF65-F5344CB8AC3E}">
        <p14:creationId xmlns:p14="http://schemas.microsoft.com/office/powerpoint/2010/main" val="126919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これは、時間の経過に伴う携帯電話使用の変化です。２００２年にスマートフォンが利用可能になります。そして、２００４年に初めて携帯電話の</a:t>
            </a:r>
            <a:r>
              <a:rPr lang="en-US" altLang="ja-JP" sz="1200" b="0" i="0" u="none" strike="noStrike" kern="1200" dirty="0" smtClean="0">
                <a:solidFill>
                  <a:schemeClr val="tx1"/>
                </a:solidFill>
                <a:effectLst/>
                <a:latin typeface="+mn-lt"/>
                <a:ea typeface="+mn-ea"/>
                <a:cs typeface="+mn-cs"/>
              </a:rPr>
              <a:t>5</a:t>
            </a:r>
            <a:r>
              <a:rPr lang="ja-JP" altLang="en-US" sz="1200" b="0" i="0" u="none" strike="noStrike" kern="1200" dirty="0" smtClean="0">
                <a:solidFill>
                  <a:schemeClr val="tx1"/>
                </a:solidFill>
                <a:effectLst/>
                <a:latin typeface="+mn-lt"/>
                <a:ea typeface="+mn-ea"/>
                <a:cs typeface="+mn-cs"/>
              </a:rPr>
              <a:t>時間以上の使用が「過剰」と見なされます。２００７年に最初のアイフォーンが紹介され、２００９年に最初のスマートウォッチが紹介されます。そして、２０１４年には携帯電話の</a:t>
            </a:r>
            <a:r>
              <a:rPr lang="en-US" altLang="ja-JP" sz="1200" b="0" i="0" u="none" strike="noStrike" kern="1200" dirty="0" smtClean="0">
                <a:solidFill>
                  <a:schemeClr val="tx1"/>
                </a:solidFill>
                <a:effectLst/>
                <a:latin typeface="+mn-lt"/>
                <a:ea typeface="+mn-ea"/>
                <a:cs typeface="+mn-cs"/>
              </a:rPr>
              <a:t>9</a:t>
            </a:r>
            <a:r>
              <a:rPr lang="ja-JP" altLang="en-US" sz="1200" b="0" i="0" u="none" strike="noStrike" kern="1200" dirty="0" smtClean="0">
                <a:solidFill>
                  <a:schemeClr val="tx1"/>
                </a:solidFill>
                <a:effectLst/>
                <a:latin typeface="+mn-lt"/>
                <a:ea typeface="+mn-ea"/>
                <a:cs typeface="+mn-cs"/>
              </a:rPr>
              <a:t>時間以上の使用が「過剰」と見なされます。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ja-JP" altLang="en-US" b="0" dirty="0">
              <a:effectLst/>
            </a:endParaRPr>
          </a:p>
        </p:txBody>
      </p:sp>
      <p:sp>
        <p:nvSpPr>
          <p:cNvPr id="4" name="Slide Number Placeholder 3"/>
          <p:cNvSpPr>
            <a:spLocks noGrp="1"/>
          </p:cNvSpPr>
          <p:nvPr>
            <p:ph type="sldNum" sz="quarter" idx="10"/>
          </p:nvPr>
        </p:nvSpPr>
        <p:spPr/>
        <p:txBody>
          <a:bodyPr/>
          <a:lstStyle/>
          <a:p>
            <a:fld id="{73E6175C-218E-46CE-B1DE-DB580627E431}" type="slidenum">
              <a:rPr lang="en-US" smtClean="0"/>
              <a:t>9</a:t>
            </a:fld>
            <a:endParaRPr lang="en-US"/>
          </a:p>
        </p:txBody>
      </p:sp>
    </p:spTree>
    <p:extLst>
      <p:ext uri="{BB962C8B-B14F-4D97-AF65-F5344CB8AC3E}">
        <p14:creationId xmlns:p14="http://schemas.microsoft.com/office/powerpoint/2010/main" val="874671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E853E30-5B7A-43EA-8054-0F52F996B190}" type="datetimeFigureOut">
              <a:rPr lang="en-US" smtClean="0"/>
              <a:t>5/14/2017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81527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296809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202454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02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73661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E853E30-5B7A-43EA-8054-0F52F996B190}"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60002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E853E30-5B7A-43EA-8054-0F52F996B190}"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411112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53E30-5B7A-43EA-8054-0F52F996B190}"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2173799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53E30-5B7A-43EA-8054-0F52F996B190}"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499420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20284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0757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53E30-5B7A-43EA-8054-0F52F996B190}"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311010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53E30-5B7A-43EA-8054-0F52F996B190}"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363401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2868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53E30-5B7A-43EA-8054-0F52F996B190}"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67182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853E30-5B7A-43EA-8054-0F52F996B190}"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322998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53E30-5B7A-43EA-8054-0F52F996B190}"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92292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50685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53E30-5B7A-43EA-8054-0F52F996B190}"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0F6087-6D5B-4DA1-9E67-9764D2DCA7E6}" type="slidenum">
              <a:rPr lang="en-US" smtClean="0"/>
              <a:t>‹#›</a:t>
            </a:fld>
            <a:endParaRPr lang="en-US"/>
          </a:p>
        </p:txBody>
      </p:sp>
    </p:spTree>
    <p:extLst>
      <p:ext uri="{BB962C8B-B14F-4D97-AF65-F5344CB8AC3E}">
        <p14:creationId xmlns:p14="http://schemas.microsoft.com/office/powerpoint/2010/main" val="14695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853E30-5B7A-43EA-8054-0F52F996B190}" type="datetimeFigureOut">
              <a:rPr lang="en-US" smtClean="0"/>
              <a:t>5/14/2017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0F6087-6D5B-4DA1-9E67-9764D2DCA7E6}" type="slidenum">
              <a:rPr lang="en-US" smtClean="0"/>
              <a:t>‹#›</a:t>
            </a:fld>
            <a:endParaRPr lang="en-US"/>
          </a:p>
        </p:txBody>
      </p:sp>
    </p:spTree>
    <p:extLst>
      <p:ext uri="{BB962C8B-B14F-4D97-AF65-F5344CB8AC3E}">
        <p14:creationId xmlns:p14="http://schemas.microsoft.com/office/powerpoint/2010/main" val="40361991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e1cC5xo3Hyfqz2x3xg_v21YjbMc6tRUk-N9qKg34sCQUl4uw/viewform"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docs.google.com/a/csumb.edu/forms/d/e/1FAIpQLSet9T_b9S-4wv8dhkdtpAIOWAm-ifVJZWwtJ5g3ejB3aMQG1Q/viewform"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www.pewinternet.org/2013/09/19/cell-phone-activities-2013/" TargetMode="External"/><Relationship Id="rId3" Type="http://schemas.openxmlformats.org/officeDocument/2006/relationships/hyperlink" Target="http://www.pewinternet.org/2009/08/19/teens-and-mobile-phones-over-the-past-five-years-pew-internet-looks-back/" TargetMode="External"/><Relationship Id="rId7" Type="http://schemas.openxmlformats.org/officeDocument/2006/relationships/hyperlink" Target="https://doi.org/10.3389/fpsyt.2016.00175"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hyperlink" Target="http://www.softschools.com/timelines/cell_phone_timeline/28/" TargetMode="External"/><Relationship Id="rId5" Type="http://schemas.openxmlformats.org/officeDocument/2006/relationships/hyperlink" Target="http://www.asam.org/quality-practice/definition-of-addiction" TargetMode="External"/><Relationship Id="rId10" Type="http://schemas.openxmlformats.org/officeDocument/2006/relationships/hyperlink" Target="http://www.pewinternet.org/2015/04/01/us-smartphone-use-in-2015/" TargetMode="External"/><Relationship Id="rId4" Type="http://schemas.openxmlformats.org/officeDocument/2006/relationships/hyperlink" Target="https://doi.org/10.1007/s40429-015-0056-9" TargetMode="External"/><Relationship Id="rId9" Type="http://schemas.openxmlformats.org/officeDocument/2006/relationships/hyperlink" Target="http://search.proquest.com/docview/1622451968?accountid=10355"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265/jjh.59.383" TargetMode="External"/><Relationship Id="rId2" Type="http://schemas.openxmlformats.org/officeDocument/2006/relationships/hyperlink" Target="https://doi.org/10.15077/jjet.KJ00007978031" TargetMode="External"/><Relationship Id="rId1" Type="http://schemas.openxmlformats.org/officeDocument/2006/relationships/slideLayout" Target="../slideLayouts/slideLayout18.xml"/><Relationship Id="rId5" Type="http://schemas.openxmlformats.org/officeDocument/2006/relationships/hyperlink" Target="https://doi.org/10.3861/jshhe.77.19" TargetMode="External"/><Relationship Id="rId4" Type="http://schemas.openxmlformats.org/officeDocument/2006/relationships/hyperlink" Target="https://doi.org/10.7600/jspfsm.63.445"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a:t>大学生の携帯電話に対する依存：日米比較</a:t>
            </a:r>
            <a:endParaRPr lang="en-US" dirty="0"/>
          </a:p>
        </p:txBody>
      </p:sp>
      <p:sp>
        <p:nvSpPr>
          <p:cNvPr id="3" name="Subtitle 2"/>
          <p:cNvSpPr>
            <a:spLocks noGrp="1"/>
          </p:cNvSpPr>
          <p:nvPr>
            <p:ph type="subTitle" idx="1"/>
          </p:nvPr>
        </p:nvSpPr>
        <p:spPr/>
        <p:txBody>
          <a:bodyPr>
            <a:noAutofit/>
          </a:bodyPr>
          <a:lstStyle/>
          <a:p>
            <a:pPr algn="ctr"/>
            <a:r>
              <a:rPr lang="en" sz="2800" b="1" dirty="0">
                <a:solidFill>
                  <a:schemeClr val="tx1"/>
                </a:solidFill>
              </a:rPr>
              <a:t>デビッド・バス     ジョン・ホラディー</a:t>
            </a:r>
          </a:p>
          <a:p>
            <a:pPr lvl="0" algn="ctr">
              <a:spcBef>
                <a:spcPts val="0"/>
              </a:spcBef>
            </a:pPr>
            <a:r>
              <a:rPr lang="en-US" altLang="ja-JP" sz="2800" dirty="0" smtClean="0">
                <a:solidFill>
                  <a:schemeClr val="tx1"/>
                </a:solidFill>
              </a:rPr>
              <a:t>2017</a:t>
            </a:r>
            <a:r>
              <a:rPr lang="ja-JP" altLang="en-US" sz="2800" dirty="0" smtClean="0">
                <a:solidFill>
                  <a:schemeClr val="tx1"/>
                </a:solidFill>
              </a:rPr>
              <a:t>年春学期</a:t>
            </a:r>
            <a:endParaRPr lang="en-US" altLang="zh-CN" sz="2800" dirty="0" smtClean="0">
              <a:solidFill>
                <a:schemeClr val="tx1"/>
              </a:solidFill>
            </a:endParaRPr>
          </a:p>
          <a:p>
            <a:pPr lvl="0" algn="ctr">
              <a:spcBef>
                <a:spcPts val="0"/>
              </a:spcBef>
            </a:pPr>
            <a:r>
              <a:rPr lang="en" sz="2800" dirty="0" smtClean="0">
                <a:solidFill>
                  <a:schemeClr val="tx1"/>
                </a:solidFill>
              </a:rPr>
              <a:t>アドバイザー</a:t>
            </a:r>
            <a:r>
              <a:rPr lang="en" sz="2800" dirty="0">
                <a:solidFill>
                  <a:schemeClr val="tx1"/>
                </a:solidFill>
              </a:rPr>
              <a:t>：	 </a:t>
            </a:r>
          </a:p>
          <a:p>
            <a:pPr lvl="0" algn="ctr">
              <a:spcBef>
                <a:spcPts val="0"/>
              </a:spcBef>
            </a:pPr>
            <a:r>
              <a:rPr lang="en" sz="2800" dirty="0">
                <a:solidFill>
                  <a:schemeClr val="tx1"/>
                </a:solidFill>
              </a:rPr>
              <a:t>齋藤-アボット佳子教授</a:t>
            </a:r>
          </a:p>
          <a:p>
            <a:pPr lvl="0" algn="ctr">
              <a:spcBef>
                <a:spcPts val="0"/>
              </a:spcBef>
            </a:pPr>
            <a:r>
              <a:rPr lang="en" sz="2800" dirty="0">
                <a:solidFill>
                  <a:schemeClr val="tx1"/>
                </a:solidFill>
              </a:rPr>
              <a:t> 関根繁子教授</a:t>
            </a:r>
          </a:p>
        </p:txBody>
      </p:sp>
    </p:spTree>
    <p:extLst>
      <p:ext uri="{BB962C8B-B14F-4D97-AF65-F5344CB8AC3E}">
        <p14:creationId xmlns:p14="http://schemas.microsoft.com/office/powerpoint/2010/main" val="30325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084954929"/>
              </p:ext>
            </p:extLst>
          </p:nvPr>
        </p:nvGraphicFramePr>
        <p:xfrm>
          <a:off x="188333" y="724069"/>
          <a:ext cx="7595169" cy="6133932"/>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0662597" y="6550224"/>
            <a:ext cx="1550424" cy="307777"/>
          </a:xfrm>
          <a:prstGeom prst="rect">
            <a:avLst/>
          </a:prstGeom>
        </p:spPr>
        <p:txBody>
          <a:bodyPr wrap="none">
            <a:spAutoFit/>
          </a:bodyPr>
          <a:lstStyle/>
          <a:p>
            <a:r>
              <a:rPr lang="en-US" sz="1400" dirty="0"/>
              <a:t>(Duggan, 2013)</a:t>
            </a:r>
          </a:p>
        </p:txBody>
      </p:sp>
      <p:sp>
        <p:nvSpPr>
          <p:cNvPr id="8" name="TextBox 7"/>
          <p:cNvSpPr txBox="1"/>
          <p:nvPr/>
        </p:nvSpPr>
        <p:spPr>
          <a:xfrm>
            <a:off x="7783502" y="3114232"/>
            <a:ext cx="4339113" cy="1569660"/>
          </a:xfrm>
          <a:prstGeom prst="rect">
            <a:avLst/>
          </a:prstGeom>
          <a:noFill/>
        </p:spPr>
        <p:txBody>
          <a:bodyPr wrap="square" rtlCol="0">
            <a:spAutoFit/>
          </a:bodyPr>
          <a:lstStyle/>
          <a:p>
            <a:r>
              <a:rPr lang="ja-JP" altLang="en-US" sz="2400" dirty="0"/>
              <a:t>携帯電話は、テキストメッセージやインターネットアクセスなど、電話以外のアプリケーションに使用されるようになった。</a:t>
            </a:r>
            <a:endParaRPr lang="en-US" sz="2400" dirty="0"/>
          </a:p>
        </p:txBody>
      </p:sp>
      <p:sp>
        <p:nvSpPr>
          <p:cNvPr id="7" name="Rectangle 6"/>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携帯電話の所有者が最も使用するアプリケーション</a:t>
            </a:r>
          </a:p>
        </p:txBody>
      </p:sp>
    </p:spTree>
    <p:extLst>
      <p:ext uri="{BB962C8B-B14F-4D97-AF65-F5344CB8AC3E}">
        <p14:creationId xmlns:p14="http://schemas.microsoft.com/office/powerpoint/2010/main" val="129215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09520" y="6581001"/>
            <a:ext cx="2882480" cy="307777"/>
          </a:xfrm>
          <a:prstGeom prst="rect">
            <a:avLst/>
          </a:prstGeom>
          <a:noFill/>
        </p:spPr>
        <p:txBody>
          <a:bodyPr wrap="square" rtlCol="0">
            <a:spAutoFit/>
          </a:bodyPr>
          <a:lstStyle/>
          <a:p>
            <a:pPr algn="r"/>
            <a:r>
              <a:rPr lang="en-US" sz="1400" dirty="0"/>
              <a:t>(Smith, 2015)</a:t>
            </a:r>
          </a:p>
        </p:txBody>
      </p:sp>
      <p:sp>
        <p:nvSpPr>
          <p:cNvPr id="6" name="TextBox 5"/>
          <p:cNvSpPr txBox="1"/>
          <p:nvPr/>
        </p:nvSpPr>
        <p:spPr>
          <a:xfrm>
            <a:off x="5845700" y="2066988"/>
            <a:ext cx="5845701" cy="2554930"/>
          </a:xfrm>
          <a:prstGeom prst="rect">
            <a:avLst/>
          </a:prstGeom>
          <a:noFill/>
        </p:spPr>
        <p:txBody>
          <a:bodyPr wrap="square" rtlCol="0">
            <a:spAutoFit/>
          </a:bodyPr>
          <a:lstStyle/>
          <a:p>
            <a:pPr marL="380990" indent="-380990">
              <a:buFont typeface="Arial" panose="020B0604020202020204" pitchFamily="34" charset="0"/>
              <a:buChar char="•"/>
            </a:pPr>
            <a:endParaRPr lang="ja-JP" altLang="en-US" sz="2667" dirty="0">
              <a:solidFill>
                <a:schemeClr val="bg2"/>
              </a:solidFill>
            </a:endParaRPr>
          </a:p>
          <a:p>
            <a:pPr marL="380990" indent="-380990">
              <a:buFont typeface="Arial" panose="020B0604020202020204" pitchFamily="34" charset="0"/>
              <a:buChar char="•"/>
            </a:pPr>
            <a:r>
              <a:rPr lang="ja-JP" altLang="en-US" sz="2667" dirty="0" smtClean="0">
                <a:latin typeface="+mn-ea"/>
              </a:rPr>
              <a:t>若い世代は、テキストメッセージとインターネットを最も使用する</a:t>
            </a:r>
            <a:endParaRPr lang="en-US" altLang="ja-JP" sz="2667" dirty="0" smtClean="0">
              <a:latin typeface="+mn-ea"/>
            </a:endParaRPr>
          </a:p>
          <a:p>
            <a:endParaRPr lang="en-US" sz="2667" dirty="0" smtClean="0">
              <a:latin typeface="+mn-ea"/>
            </a:endParaRPr>
          </a:p>
          <a:p>
            <a:pPr marL="380990" indent="-380990">
              <a:buFont typeface="Arial" panose="020B0604020202020204" pitchFamily="34" charset="0"/>
              <a:buChar char="•"/>
            </a:pPr>
            <a:r>
              <a:rPr lang="ja-JP" altLang="en-US" sz="2800" dirty="0" smtClean="0">
                <a:latin typeface="+mn-ea"/>
              </a:rPr>
              <a:t>５０歳以上の</a:t>
            </a:r>
            <a:r>
              <a:rPr lang="ja-JP" altLang="en-US" sz="2667" dirty="0" smtClean="0">
                <a:latin typeface="+mn-ea"/>
              </a:rPr>
              <a:t>世代は若い世代ほど機能を活用していない</a:t>
            </a:r>
            <a:endParaRPr lang="en-US" sz="2667" dirty="0">
              <a:latin typeface="+mn-ea"/>
            </a:endParaRPr>
          </a:p>
        </p:txBody>
      </p:sp>
      <p:graphicFrame>
        <p:nvGraphicFramePr>
          <p:cNvPr id="8" name="Chart 7"/>
          <p:cNvGraphicFramePr/>
          <p:nvPr>
            <p:extLst>
              <p:ext uri="{D42A27DB-BD31-4B8C-83A1-F6EECF244321}">
                <p14:modId xmlns:p14="http://schemas.microsoft.com/office/powerpoint/2010/main" val="3252065655"/>
              </p:ext>
            </p:extLst>
          </p:nvPr>
        </p:nvGraphicFramePr>
        <p:xfrm>
          <a:off x="-58613" y="185394"/>
          <a:ext cx="5904313" cy="605126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zh-TW" altLang="en-US" sz="2800" dirty="0"/>
              <a:t>年齢別使用率</a:t>
            </a:r>
          </a:p>
        </p:txBody>
      </p:sp>
    </p:spTree>
    <p:extLst>
      <p:ext uri="{BB962C8B-B14F-4D97-AF65-F5344CB8AC3E}">
        <p14:creationId xmlns:p14="http://schemas.microsoft.com/office/powerpoint/2010/main" val="158758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559" y="1094057"/>
            <a:ext cx="11360800" cy="4555200"/>
          </a:xfrm>
        </p:spPr>
        <p:txBody>
          <a:bodyPr/>
          <a:lstStyle/>
          <a:p>
            <a:pPr marL="457189" indent="-457189" fontAlgn="base"/>
            <a:r>
              <a:rPr lang="en-US" altLang="ja-JP" dirty="0">
                <a:latin typeface="+mn-ea"/>
              </a:rPr>
              <a:t>1</a:t>
            </a:r>
            <a:r>
              <a:rPr lang="ja-JP" altLang="en-US" dirty="0">
                <a:latin typeface="+mn-ea"/>
              </a:rPr>
              <a:t>日あたりの使用時間の増加</a:t>
            </a:r>
            <a:endParaRPr lang="en-US" dirty="0">
              <a:latin typeface="+mn-ea"/>
            </a:endParaRPr>
          </a:p>
          <a:p>
            <a:pPr marL="1219170" indent="-609585" fontAlgn="base"/>
            <a:r>
              <a:rPr lang="en-US" altLang="zh-TW" dirty="0">
                <a:latin typeface="+mn-ea"/>
              </a:rPr>
              <a:t>2004</a:t>
            </a:r>
            <a:r>
              <a:rPr lang="zh-TW" altLang="en-US" dirty="0">
                <a:latin typeface="+mn-ea"/>
              </a:rPr>
              <a:t>年：</a:t>
            </a:r>
            <a:r>
              <a:rPr lang="en-US" altLang="zh-TW" dirty="0">
                <a:latin typeface="+mn-ea"/>
              </a:rPr>
              <a:t>1</a:t>
            </a:r>
            <a:r>
              <a:rPr lang="zh-TW" altLang="en-US" dirty="0">
                <a:latin typeface="+mn-ea"/>
              </a:rPr>
              <a:t>日</a:t>
            </a:r>
            <a:r>
              <a:rPr lang="en-US" altLang="zh-TW" dirty="0">
                <a:latin typeface="+mn-ea"/>
              </a:rPr>
              <a:t>5</a:t>
            </a:r>
            <a:r>
              <a:rPr lang="zh-TW" altLang="en-US" dirty="0">
                <a:latin typeface="+mn-ea"/>
              </a:rPr>
              <a:t>時間</a:t>
            </a:r>
            <a:r>
              <a:rPr lang="en-US" altLang="zh-TW" dirty="0">
                <a:latin typeface="+mn-ea"/>
              </a:rPr>
              <a:t>				</a:t>
            </a:r>
            <a:endParaRPr lang="en-US" altLang="zh-TW" sz="1200" dirty="0">
              <a:solidFill>
                <a:srgbClr val="FF0000"/>
              </a:solidFill>
              <a:latin typeface="+mn-ea"/>
            </a:endParaRPr>
          </a:p>
          <a:p>
            <a:pPr marL="1219170" indent="-609585" fontAlgn="base"/>
            <a:r>
              <a:rPr lang="en-US" altLang="ja-JP" dirty="0">
                <a:latin typeface="+mn-ea"/>
              </a:rPr>
              <a:t>2014</a:t>
            </a:r>
            <a:r>
              <a:rPr lang="zh-TW" altLang="en-US" dirty="0">
                <a:latin typeface="+mn-ea"/>
              </a:rPr>
              <a:t>年</a:t>
            </a:r>
            <a:r>
              <a:rPr lang="ja-JP" altLang="en-US" dirty="0">
                <a:latin typeface="+mn-ea"/>
              </a:rPr>
              <a:t>：</a:t>
            </a:r>
            <a:r>
              <a:rPr lang="en-US" altLang="ja-JP" dirty="0">
                <a:latin typeface="+mn-ea"/>
              </a:rPr>
              <a:t>1</a:t>
            </a:r>
            <a:r>
              <a:rPr lang="ja-JP" altLang="en-US" dirty="0">
                <a:latin typeface="+mn-ea"/>
              </a:rPr>
              <a:t>日</a:t>
            </a:r>
            <a:r>
              <a:rPr lang="en-US" altLang="ja-JP" dirty="0">
                <a:latin typeface="+mn-ea"/>
              </a:rPr>
              <a:t>9</a:t>
            </a:r>
            <a:r>
              <a:rPr lang="ja-JP" altLang="en-US" dirty="0">
                <a:latin typeface="+mn-ea"/>
              </a:rPr>
              <a:t>時間</a:t>
            </a:r>
            <a:endParaRPr lang="en-US" altLang="ja-JP" sz="1200" dirty="0">
              <a:solidFill>
                <a:srgbClr val="FF0000"/>
              </a:solidFill>
              <a:latin typeface="+mn-ea"/>
            </a:endParaRPr>
          </a:p>
          <a:p>
            <a:pPr marL="1676370" lvl="1" indent="-609585" fontAlgn="base"/>
            <a:r>
              <a:rPr lang="ja-JP" altLang="en-US" sz="2000" dirty="0">
                <a:latin typeface="+mn-ea"/>
              </a:rPr>
              <a:t>約１０年間で携帯電話使用時間はほぼ倍になった</a:t>
            </a:r>
            <a:r>
              <a:rPr lang="ja-JP" altLang="en-US" sz="2000" dirty="0" smtClean="0">
                <a:latin typeface="+mn-ea"/>
              </a:rPr>
              <a:t>。</a:t>
            </a:r>
            <a:endParaRPr lang="en-US" altLang="ja-JP" sz="2000" dirty="0" smtClean="0">
              <a:latin typeface="+mn-ea"/>
            </a:endParaRPr>
          </a:p>
          <a:p>
            <a:pPr marL="1066785" lvl="1" indent="0" fontAlgn="base">
              <a:buNone/>
            </a:pPr>
            <a:endParaRPr lang="en-US" sz="2000" dirty="0">
              <a:latin typeface="+mn-ea"/>
            </a:endParaRPr>
          </a:p>
          <a:p>
            <a:pPr marL="457189" indent="-457189" fontAlgn="base"/>
            <a:r>
              <a:rPr lang="ja-JP" altLang="en-US" sz="2667" dirty="0">
                <a:latin typeface="+mn-ea"/>
              </a:rPr>
              <a:t>携帯電話機能の増加は、その使用の増加に関連している</a:t>
            </a:r>
            <a:endParaRPr lang="en-US" altLang="ja-JP" sz="1200" dirty="0">
              <a:latin typeface="+mn-ea"/>
            </a:endParaRPr>
          </a:p>
          <a:p>
            <a:pPr marL="914389" lvl="1" indent="-457189" fontAlgn="base"/>
            <a:endParaRPr lang="en-US" altLang="ja-JP" dirty="0" smtClean="0">
              <a:latin typeface="+mn-ea"/>
            </a:endParaRPr>
          </a:p>
          <a:p>
            <a:pPr marL="914389" lvl="1" indent="-457189" fontAlgn="base"/>
            <a:r>
              <a:rPr lang="ja-JP" altLang="en-US" dirty="0" smtClean="0">
                <a:latin typeface="+mn-ea"/>
              </a:rPr>
              <a:t>テ</a:t>
            </a:r>
            <a:r>
              <a:rPr lang="ja-JP" altLang="en-US" dirty="0">
                <a:latin typeface="+mn-ea"/>
              </a:rPr>
              <a:t>キスト</a:t>
            </a:r>
            <a:r>
              <a:rPr lang="en-US" altLang="ja-JP" dirty="0">
                <a:latin typeface="+mn-ea"/>
              </a:rPr>
              <a:t>/ </a:t>
            </a:r>
            <a:r>
              <a:rPr lang="ja-JP" altLang="en-US" dirty="0">
                <a:latin typeface="+mn-ea"/>
              </a:rPr>
              <a:t>ＳＮＳ（ライン、フェイスブックメッセンジャー）、</a:t>
            </a:r>
            <a:r>
              <a:rPr lang="en-US" altLang="ja-JP" dirty="0">
                <a:latin typeface="+mn-ea"/>
              </a:rPr>
              <a:t>PDA</a:t>
            </a:r>
            <a:r>
              <a:rPr lang="ja-JP" altLang="en-US" dirty="0">
                <a:latin typeface="+mn-ea"/>
              </a:rPr>
              <a:t>アプリケーション（カレンダーやノート）、アラームなど</a:t>
            </a:r>
            <a:endParaRPr lang="en-US" altLang="ja-JP" dirty="0">
              <a:latin typeface="+mn-ea"/>
            </a:endParaRPr>
          </a:p>
        </p:txBody>
      </p:sp>
      <p:sp>
        <p:nvSpPr>
          <p:cNvPr id="2" name="TextBox 1"/>
          <p:cNvSpPr txBox="1"/>
          <p:nvPr/>
        </p:nvSpPr>
        <p:spPr>
          <a:xfrm>
            <a:off x="8271753" y="2276272"/>
            <a:ext cx="3920247" cy="307777"/>
          </a:xfrm>
          <a:prstGeom prst="rect">
            <a:avLst/>
          </a:prstGeom>
          <a:noFill/>
        </p:spPr>
        <p:txBody>
          <a:bodyPr wrap="square" rtlCol="0">
            <a:spAutoFit/>
          </a:bodyPr>
          <a:lstStyle/>
          <a:p>
            <a:pPr algn="r"/>
            <a:r>
              <a:rPr lang="en-US" sz="1400" dirty="0">
                <a:latin typeface="+mn-ea"/>
              </a:rPr>
              <a:t>(Roberts, J. , Yaya, L. , &amp; </a:t>
            </a:r>
            <a:r>
              <a:rPr lang="en-US" sz="1400" dirty="0" err="1">
                <a:latin typeface="+mn-ea"/>
              </a:rPr>
              <a:t>Manolis</a:t>
            </a:r>
            <a:r>
              <a:rPr lang="en-US" sz="1400" dirty="0">
                <a:latin typeface="+mn-ea"/>
              </a:rPr>
              <a:t>, C., 2014)</a:t>
            </a:r>
            <a:endParaRPr lang="en-US" sz="1400" dirty="0"/>
          </a:p>
        </p:txBody>
      </p:sp>
      <p:sp>
        <p:nvSpPr>
          <p:cNvPr id="5" name="TextBox 4"/>
          <p:cNvSpPr txBox="1"/>
          <p:nvPr/>
        </p:nvSpPr>
        <p:spPr>
          <a:xfrm>
            <a:off x="7960468" y="1821940"/>
            <a:ext cx="4231532" cy="307777"/>
          </a:xfrm>
          <a:prstGeom prst="rect">
            <a:avLst/>
          </a:prstGeom>
          <a:noFill/>
        </p:spPr>
        <p:txBody>
          <a:bodyPr wrap="square" rtlCol="0">
            <a:spAutoFit/>
          </a:bodyPr>
          <a:lstStyle/>
          <a:p>
            <a:pPr algn="r"/>
            <a:r>
              <a:rPr lang="en-US" sz="1400" dirty="0"/>
              <a:t>(</a:t>
            </a:r>
            <a:r>
              <a:rPr lang="en-US" sz="1400" dirty="0" err="1"/>
              <a:t>Khezhie</a:t>
            </a:r>
            <a:r>
              <a:rPr lang="en-US" sz="1400" dirty="0"/>
              <a:t>, P., &amp; Srivastava, A., 2016)</a:t>
            </a:r>
            <a:endParaRPr lang="en-US" altLang="zh-TW" sz="1400" dirty="0"/>
          </a:p>
        </p:txBody>
      </p:sp>
      <p:sp>
        <p:nvSpPr>
          <p:cNvPr id="6" name="TextBox 5"/>
          <p:cNvSpPr txBox="1"/>
          <p:nvPr/>
        </p:nvSpPr>
        <p:spPr>
          <a:xfrm>
            <a:off x="7960468" y="3654987"/>
            <a:ext cx="4231532" cy="307777"/>
          </a:xfrm>
          <a:prstGeom prst="rect">
            <a:avLst/>
          </a:prstGeom>
          <a:noFill/>
        </p:spPr>
        <p:txBody>
          <a:bodyPr wrap="square" rtlCol="0">
            <a:spAutoFit/>
          </a:bodyPr>
          <a:lstStyle/>
          <a:p>
            <a:pPr algn="r"/>
            <a:r>
              <a:rPr lang="en-US" sz="1400" dirty="0"/>
              <a:t>(</a:t>
            </a:r>
            <a:r>
              <a:rPr lang="en-US" sz="1400" dirty="0" err="1"/>
              <a:t>Khezhie</a:t>
            </a:r>
            <a:r>
              <a:rPr lang="en-US" sz="1400" dirty="0"/>
              <a:t>, P., &amp; Srivastava, A., 2016)</a:t>
            </a:r>
            <a:endParaRPr lang="en-US" altLang="zh-TW" sz="1400" dirty="0"/>
          </a:p>
        </p:txBody>
      </p:sp>
      <p:sp>
        <p:nvSpPr>
          <p:cNvPr id="7" name="Rectangle 6"/>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携帯電話の使用過</a:t>
            </a:r>
            <a:r>
              <a:rPr lang="ja-JP" altLang="en-US" sz="2800" dirty="0" smtClean="0"/>
              <a:t>剰と</a:t>
            </a:r>
            <a:r>
              <a:rPr lang="ja-JP" altLang="en-US" sz="2800" dirty="0"/>
              <a:t>は</a:t>
            </a:r>
          </a:p>
        </p:txBody>
      </p:sp>
    </p:spTree>
    <p:extLst>
      <p:ext uri="{BB962C8B-B14F-4D97-AF65-F5344CB8AC3E}">
        <p14:creationId xmlns:p14="http://schemas.microsoft.com/office/powerpoint/2010/main" val="2350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100" name="Shape 100"/>
          <p:cNvGraphicFramePr/>
          <p:nvPr>
            <p:extLst>
              <p:ext uri="{D42A27DB-BD31-4B8C-83A1-F6EECF244321}">
                <p14:modId xmlns:p14="http://schemas.microsoft.com/office/powerpoint/2010/main" val="3018017152"/>
              </p:ext>
            </p:extLst>
          </p:nvPr>
        </p:nvGraphicFramePr>
        <p:xfrm>
          <a:off x="85726" y="942975"/>
          <a:ext cx="11944349" cy="5853751"/>
        </p:xfrm>
        <a:graphic>
          <a:graphicData uri="http://schemas.openxmlformats.org/drawingml/2006/table">
            <a:tbl>
              <a:tblPr>
                <a:noFill/>
              </a:tblPr>
              <a:tblGrid>
                <a:gridCol w="5928372">
                  <a:extLst>
                    <a:ext uri="{9D8B030D-6E8A-4147-A177-3AD203B41FA5}">
                      <a16:colId xmlns="" xmlns:a16="http://schemas.microsoft.com/office/drawing/2014/main" val="20000"/>
                    </a:ext>
                  </a:extLst>
                </a:gridCol>
                <a:gridCol w="6015977">
                  <a:extLst>
                    <a:ext uri="{9D8B030D-6E8A-4147-A177-3AD203B41FA5}">
                      <a16:colId xmlns="" xmlns:a16="http://schemas.microsoft.com/office/drawing/2014/main" val="20002"/>
                    </a:ext>
                  </a:extLst>
                </a:gridCol>
              </a:tblGrid>
              <a:tr h="1440268">
                <a:tc>
                  <a:txBody>
                    <a:bodyPr/>
                    <a:lstStyle/>
                    <a:p>
                      <a:pPr lvl="0" rtl="0">
                        <a:spcBef>
                          <a:spcPts val="0"/>
                        </a:spcBef>
                        <a:buNone/>
                      </a:pPr>
                      <a:endParaRPr lang="ja-JP" altLang="en-US" sz="2700" dirty="0"/>
                    </a:p>
                    <a:p>
                      <a:pPr lvl="0" algn="ctr" rtl="0">
                        <a:spcBef>
                          <a:spcPts val="0"/>
                        </a:spcBef>
                        <a:buNone/>
                      </a:pPr>
                      <a:r>
                        <a:rPr lang="ja-JP" altLang="en-US" sz="2700" dirty="0">
                          <a:latin typeface="+mn-ea"/>
                          <a:ea typeface="+mn-ea"/>
                        </a:rPr>
                        <a:t>アメリカ中毒医学協会</a:t>
                      </a:r>
                      <a:r>
                        <a:rPr lang="en" sz="2700" baseline="0" dirty="0">
                          <a:latin typeface="+mn-ea"/>
                          <a:ea typeface="+mn-ea"/>
                        </a:rPr>
                        <a:t>(</a:t>
                      </a:r>
                      <a:r>
                        <a:rPr lang="en" sz="2400" baseline="0" dirty="0">
                          <a:latin typeface="+mn-ea"/>
                          <a:ea typeface="+mn-ea"/>
                        </a:rPr>
                        <a:t>ASAM)</a:t>
                      </a:r>
                      <a:endParaRPr lang="en" sz="2700" dirty="0">
                        <a:latin typeface="+mn-ea"/>
                        <a:ea typeface="+mn-ea"/>
                      </a:endParaRPr>
                    </a:p>
                  </a:txBody>
                  <a:tcPr marL="121900" marR="121900" marT="121900" marB="121900"/>
                </a:tc>
                <a:tc>
                  <a:txBody>
                    <a:bodyPr/>
                    <a:lstStyle/>
                    <a:p>
                      <a:pPr lvl="0" algn="ctr">
                        <a:spcBef>
                          <a:spcPts val="0"/>
                        </a:spcBef>
                        <a:buNone/>
                      </a:pPr>
                      <a:r>
                        <a:rPr lang="ja-JP" altLang="en-US" sz="2700" dirty="0"/>
                        <a:t>　　　</a:t>
                      </a:r>
                      <a:r>
                        <a:rPr lang="ja-JP" altLang="en-US" sz="2700" dirty="0">
                          <a:latin typeface="+mn-ea"/>
                          <a:ea typeface="+mn-ea"/>
                        </a:rPr>
                        <a:t>　米国国立医学図書館</a:t>
                      </a:r>
                      <a:endParaRPr lang="en-US" altLang="ja-JP" sz="2700" dirty="0">
                        <a:latin typeface="+mn-ea"/>
                        <a:ea typeface="+mn-ea"/>
                      </a:endParaRPr>
                    </a:p>
                    <a:p>
                      <a:pPr lvl="0" algn="ctr">
                        <a:spcBef>
                          <a:spcPts val="0"/>
                        </a:spcBef>
                        <a:buNone/>
                      </a:pPr>
                      <a:r>
                        <a:rPr lang="ja-JP" altLang="en-US" sz="2700" dirty="0">
                          <a:latin typeface="+mn-ea"/>
                          <a:ea typeface="+mn-ea"/>
                        </a:rPr>
                        <a:t>　　</a:t>
                      </a:r>
                      <a:r>
                        <a:rPr lang="en-US" altLang="ja-JP" sz="2700" dirty="0">
                          <a:latin typeface="+mn-ea"/>
                          <a:ea typeface="+mn-ea"/>
                        </a:rPr>
                        <a:t>- </a:t>
                      </a:r>
                      <a:r>
                        <a:rPr lang="ja-JP" altLang="en-US" sz="2700" dirty="0">
                          <a:latin typeface="+mn-ea"/>
                          <a:ea typeface="+mn-ea"/>
                        </a:rPr>
                        <a:t>精神医学の辺境</a:t>
                      </a:r>
                      <a:endParaRPr lang="en" sz="2700" dirty="0">
                        <a:latin typeface="+mn-ea"/>
                        <a:ea typeface="+mn-ea"/>
                      </a:endParaRPr>
                    </a:p>
                  </a:txBody>
                  <a:tcPr marL="121900" marR="121900" marT="121900" marB="121900" anchor="ctr"/>
                </a:tc>
                <a:extLst>
                  <a:ext uri="{0D108BD9-81ED-4DB2-BD59-A6C34878D82A}">
                    <a16:rowId xmlns="" xmlns:a16="http://schemas.microsoft.com/office/drawing/2014/main" val="10000"/>
                  </a:ext>
                </a:extLst>
              </a:tr>
              <a:tr h="3392751">
                <a:tc>
                  <a:txBody>
                    <a:bodyPr/>
                    <a:lstStyle/>
                    <a:p>
                      <a:pPr marL="457200" lvl="0" indent="-228600" rtl="0">
                        <a:spcBef>
                          <a:spcPts val="0"/>
                        </a:spcBef>
                        <a:buChar char="●"/>
                      </a:pPr>
                      <a:r>
                        <a:rPr lang="ja-JP" altLang="en-US" sz="2100" dirty="0"/>
                        <a:t> </a:t>
                      </a:r>
                      <a:r>
                        <a:rPr lang="ja-JP" altLang="en-US" sz="2400" dirty="0">
                          <a:latin typeface="+mn-ea"/>
                          <a:ea typeface="+mn-ea"/>
                        </a:rPr>
                        <a:t>脳の褒美</a:t>
                      </a:r>
                      <a:r>
                        <a:rPr lang="en-US" altLang="ja-JP" sz="2400" dirty="0">
                          <a:latin typeface="+mn-ea"/>
                          <a:ea typeface="+mn-ea"/>
                        </a:rPr>
                        <a:t>/</a:t>
                      </a:r>
                      <a:r>
                        <a:rPr lang="ja-JP" altLang="en-US" sz="2400" dirty="0">
                          <a:latin typeface="+mn-ea"/>
                          <a:ea typeface="+mn-ea"/>
                        </a:rPr>
                        <a:t>動機づけ</a:t>
                      </a:r>
                      <a:r>
                        <a:rPr lang="en-US" altLang="ja-JP" sz="2400" dirty="0">
                          <a:latin typeface="+mn-ea"/>
                          <a:ea typeface="+mn-ea"/>
                        </a:rPr>
                        <a:t>/</a:t>
                      </a:r>
                      <a:r>
                        <a:rPr lang="ja-JP" altLang="en-US" sz="2400" dirty="0">
                          <a:latin typeface="+mn-ea"/>
                          <a:ea typeface="+mn-ea"/>
                        </a:rPr>
                        <a:t>記憶の慢性疾患</a:t>
                      </a:r>
                      <a:endParaRPr lang="en-US" altLang="ja-JP" sz="2400" dirty="0">
                        <a:latin typeface="+mn-ea"/>
                        <a:ea typeface="+mn-ea"/>
                      </a:endParaRPr>
                    </a:p>
                    <a:p>
                      <a:pPr marL="457200" lvl="0" indent="-228600" rtl="0">
                        <a:spcBef>
                          <a:spcPts val="0"/>
                        </a:spcBef>
                        <a:buChar char="●"/>
                      </a:pPr>
                      <a:endParaRPr lang="en-US" sz="2400" dirty="0">
                        <a:latin typeface="+mn-ea"/>
                        <a:ea typeface="+mn-ea"/>
                      </a:endParaRPr>
                    </a:p>
                    <a:p>
                      <a:pPr marL="457200" lvl="0" indent="-228600" rtl="0">
                        <a:spcBef>
                          <a:spcPts val="0"/>
                        </a:spcBef>
                        <a:buChar char="●"/>
                      </a:pPr>
                      <a:r>
                        <a:rPr lang="ja-JP" altLang="en-US" sz="2400" dirty="0">
                          <a:latin typeface="+mn-ea"/>
                          <a:ea typeface="+mn-ea"/>
                        </a:rPr>
                        <a:t>生物学的</a:t>
                      </a:r>
                      <a:r>
                        <a:rPr lang="en-US" altLang="ja-JP" sz="2400" dirty="0">
                          <a:latin typeface="+mn-ea"/>
                          <a:ea typeface="+mn-ea"/>
                        </a:rPr>
                        <a:t>/</a:t>
                      </a:r>
                      <a:r>
                        <a:rPr lang="ja-JP" altLang="en-US" sz="2400" dirty="0">
                          <a:latin typeface="+mn-ea"/>
                          <a:ea typeface="+mn-ea"/>
                        </a:rPr>
                        <a:t>心理学的</a:t>
                      </a:r>
                      <a:r>
                        <a:rPr lang="en-US" altLang="ja-JP" sz="2400" dirty="0">
                          <a:latin typeface="+mn-ea"/>
                          <a:ea typeface="+mn-ea"/>
                        </a:rPr>
                        <a:t>/</a:t>
                      </a:r>
                      <a:r>
                        <a:rPr lang="ja-JP" altLang="en-US" sz="2400" dirty="0">
                          <a:latin typeface="+mn-ea"/>
                          <a:ea typeface="+mn-ea"/>
                        </a:rPr>
                        <a:t>社会的</a:t>
                      </a:r>
                      <a:r>
                        <a:rPr lang="en-US" altLang="ja-JP" sz="2400" dirty="0">
                          <a:latin typeface="+mn-ea"/>
                          <a:ea typeface="+mn-ea"/>
                        </a:rPr>
                        <a:t>/</a:t>
                      </a:r>
                      <a:r>
                        <a:rPr lang="ja-JP" altLang="en-US" sz="2400" dirty="0">
                          <a:latin typeface="+mn-ea"/>
                          <a:ea typeface="+mn-ea"/>
                        </a:rPr>
                        <a:t>精神的な影響</a:t>
                      </a:r>
                      <a:endParaRPr lang="en-US" altLang="ja-JP" sz="2400" dirty="0">
                        <a:latin typeface="+mn-ea"/>
                        <a:ea typeface="+mn-ea"/>
                      </a:endParaRPr>
                    </a:p>
                    <a:p>
                      <a:pPr marL="457200" lvl="0" indent="-228600" rtl="0">
                        <a:spcBef>
                          <a:spcPts val="0"/>
                        </a:spcBef>
                        <a:buChar char="●"/>
                      </a:pPr>
                      <a:endParaRPr lang="en-US" sz="2400" dirty="0">
                        <a:latin typeface="+mn-ea"/>
                        <a:ea typeface="+mn-ea"/>
                      </a:endParaRPr>
                    </a:p>
                    <a:p>
                      <a:pPr marL="457200" lvl="0" indent="-228600" rtl="0">
                        <a:spcBef>
                          <a:spcPts val="0"/>
                        </a:spcBef>
                        <a:buChar char="●"/>
                      </a:pPr>
                      <a:r>
                        <a:rPr lang="ja-JP" altLang="en-US" sz="2400" dirty="0">
                          <a:latin typeface="+mn-ea"/>
                          <a:ea typeface="+mn-ea"/>
                        </a:rPr>
                        <a:t>物質使用およびその他の行動による褒美</a:t>
                      </a:r>
                      <a:r>
                        <a:rPr lang="en-US" altLang="ja-JP" sz="2400" dirty="0">
                          <a:latin typeface="+mn-ea"/>
                          <a:ea typeface="+mn-ea"/>
                        </a:rPr>
                        <a:t>/</a:t>
                      </a:r>
                      <a:r>
                        <a:rPr lang="ja-JP" altLang="en-US" sz="2400" dirty="0">
                          <a:latin typeface="+mn-ea"/>
                          <a:ea typeface="+mn-ea"/>
                        </a:rPr>
                        <a:t>救済を病理学的に追求する個人</a:t>
                      </a:r>
                      <a:endParaRPr lang="en" sz="2400" dirty="0">
                        <a:latin typeface="+mn-ea"/>
                        <a:ea typeface="+mn-ea"/>
                      </a:endParaRPr>
                    </a:p>
                  </a:txBody>
                  <a:tcPr marL="121900" marR="121900" marT="121900" marB="121900"/>
                </a:tc>
                <a:tc>
                  <a:txBody>
                    <a:bodyPr/>
                    <a:lstStyle/>
                    <a:p>
                      <a:pPr marL="457200" lvl="0" indent="-228600" rtl="0">
                        <a:spcBef>
                          <a:spcPts val="0"/>
                        </a:spcBef>
                        <a:buChar char="●"/>
                      </a:pPr>
                      <a:r>
                        <a:rPr lang="ja-JP" altLang="en-US" sz="2400" dirty="0">
                          <a:latin typeface="+mn-ea"/>
                          <a:ea typeface="+mn-ea"/>
                        </a:rPr>
                        <a:t>行動依存性の代わりに衝動的な行動であると考えられている</a:t>
                      </a:r>
                      <a:endParaRPr lang="en-US" altLang="ja-JP" sz="2400" dirty="0">
                        <a:latin typeface="+mn-ea"/>
                        <a:ea typeface="+mn-ea"/>
                      </a:endParaRPr>
                    </a:p>
                    <a:p>
                      <a:pPr marL="457200" lvl="0" indent="-228600" rtl="0">
                        <a:spcBef>
                          <a:spcPts val="0"/>
                        </a:spcBef>
                        <a:buChar char="●"/>
                      </a:pPr>
                      <a:endParaRPr lang="en-US" altLang="ja-JP" sz="2400" dirty="0">
                        <a:latin typeface="+mn-ea"/>
                        <a:ea typeface="+mn-ea"/>
                      </a:endParaRPr>
                    </a:p>
                    <a:p>
                      <a:pPr marL="457200" lvl="0" indent="-228600" rtl="0">
                        <a:spcBef>
                          <a:spcPts val="0"/>
                        </a:spcBef>
                        <a:buChar char="●"/>
                      </a:pPr>
                      <a:r>
                        <a:rPr lang="ja-JP" altLang="en-US" sz="2400" dirty="0">
                          <a:latin typeface="+mn-ea"/>
                          <a:ea typeface="+mn-ea"/>
                        </a:rPr>
                        <a:t>衝動的な行動は、それに相関する多くの否定的な効果がある場合には、物理​​的および心理的な</a:t>
                      </a:r>
                      <a:r>
                        <a:rPr lang="ja-JP" altLang="en-US" sz="2400" dirty="0">
                          <a:solidFill>
                            <a:schemeClr val="tx1"/>
                          </a:solidFill>
                          <a:latin typeface="+mn-ea"/>
                          <a:ea typeface="+mn-ea"/>
                        </a:rPr>
                        <a:t>要因</a:t>
                      </a:r>
                      <a:r>
                        <a:rPr lang="ja-JP" altLang="en-US" sz="2400" dirty="0">
                          <a:latin typeface="+mn-ea"/>
                          <a:ea typeface="+mn-ea"/>
                        </a:rPr>
                        <a:t>とともに中毒性があると考えられる</a:t>
                      </a:r>
                      <a:endParaRPr sz="2400" dirty="0">
                        <a:latin typeface="+mn-ea"/>
                        <a:ea typeface="+mn-ea"/>
                      </a:endParaRPr>
                    </a:p>
                  </a:txBody>
                  <a:tcPr marL="121900" marR="121900" marT="121900" marB="121900"/>
                </a:tc>
                <a:extLst>
                  <a:ext uri="{0D108BD9-81ED-4DB2-BD59-A6C34878D82A}">
                    <a16:rowId xmlns="" xmlns:a16="http://schemas.microsoft.com/office/drawing/2014/main" val="10001"/>
                  </a:ext>
                </a:extLst>
              </a:tr>
              <a:tr h="1020732">
                <a:tc gridSpan="2">
                  <a:txBody>
                    <a:bodyPr/>
                    <a:lstStyle/>
                    <a:p>
                      <a:pPr lvl="0" rtl="0">
                        <a:spcBef>
                          <a:spcPts val="0"/>
                        </a:spcBef>
                        <a:buNone/>
                      </a:pPr>
                      <a:r>
                        <a:rPr lang="ja-JP" altLang="en-US" sz="2000" b="1" i="0" u="none" strike="noStrike" cap="none" dirty="0">
                          <a:solidFill>
                            <a:schemeClr val="tx1"/>
                          </a:solidFill>
                          <a:effectLst/>
                          <a:latin typeface="+mn-ea"/>
                          <a:ea typeface="+mn-ea"/>
                          <a:cs typeface="+mn-cs"/>
                          <a:sym typeface="Arial"/>
                        </a:rPr>
                        <a:t>違い：</a:t>
                      </a:r>
                      <a:r>
                        <a:rPr lang="en-US" altLang="ja-JP" sz="2000" b="1" i="0" u="none" strike="noStrike" cap="none" dirty="0">
                          <a:solidFill>
                            <a:schemeClr val="tx1"/>
                          </a:solidFill>
                          <a:effectLst/>
                          <a:latin typeface="+mn-ea"/>
                          <a:ea typeface="+mn-ea"/>
                          <a:cs typeface="+mn-cs"/>
                          <a:sym typeface="Arial"/>
                        </a:rPr>
                        <a:t>ASAM</a:t>
                      </a:r>
                      <a:r>
                        <a:rPr lang="ja-JP" altLang="en-US" sz="2000" b="1" i="0" u="none" strike="noStrike" cap="none" dirty="0">
                          <a:solidFill>
                            <a:schemeClr val="tx1"/>
                          </a:solidFill>
                          <a:effectLst/>
                          <a:latin typeface="+mn-ea"/>
                          <a:ea typeface="+mn-ea"/>
                          <a:cs typeface="+mn-cs"/>
                          <a:sym typeface="Arial"/>
                        </a:rPr>
                        <a:t>による携帯電話の中毒が明確に定義できる一方で、</a:t>
                      </a:r>
                      <a:r>
                        <a:rPr lang="zh-CN" altLang="en-US" sz="2000" b="1" i="0" u="none" strike="noStrike" cap="none" dirty="0">
                          <a:solidFill>
                            <a:schemeClr val="tx1"/>
                          </a:solidFill>
                          <a:effectLst/>
                          <a:latin typeface="+mn-ea"/>
                          <a:ea typeface="+mn-ea"/>
                          <a:cs typeface="+mn-cs"/>
                          <a:sym typeface="Arial"/>
                        </a:rPr>
                        <a:t>米国国立医学図書館</a:t>
                      </a:r>
                      <a:r>
                        <a:rPr lang="ja-JP" altLang="en-US" sz="2000" b="1" i="0" u="none" strike="noStrike" cap="none" dirty="0">
                          <a:solidFill>
                            <a:schemeClr val="tx1"/>
                          </a:solidFill>
                          <a:effectLst/>
                          <a:latin typeface="+mn-ea"/>
                          <a:ea typeface="+mn-ea"/>
                          <a:cs typeface="+mn-cs"/>
                          <a:sym typeface="Arial"/>
                        </a:rPr>
                        <a:t>は携帯電話中毒が中毒性のある衝動的な行動であると考えている</a:t>
                      </a:r>
                      <a:endParaRPr lang="en" sz="2000" b="1" i="0" dirty="0">
                        <a:latin typeface="+mn-ea"/>
                        <a:ea typeface="+mn-ea"/>
                      </a:endParaRPr>
                    </a:p>
                  </a:txBody>
                  <a:tcPr marL="121900" marR="121900" marT="121900" marB="121900"/>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2" name="Rectangle 1"/>
          <p:cNvSpPr/>
          <p:nvPr/>
        </p:nvSpPr>
        <p:spPr>
          <a:xfrm>
            <a:off x="6214149" y="5549885"/>
            <a:ext cx="5659677" cy="307777"/>
          </a:xfrm>
          <a:prstGeom prst="rect">
            <a:avLst/>
          </a:prstGeom>
        </p:spPr>
        <p:txBody>
          <a:bodyPr wrap="square">
            <a:spAutoFit/>
          </a:bodyPr>
          <a:lstStyle/>
          <a:p>
            <a:pPr algn="r"/>
            <a:r>
              <a:rPr lang="es-ES" sz="1400" dirty="0"/>
              <a:t>(De-Sola Gutiérrez, Rodríguez de Fonseca, &amp; Rubio, 2016)</a:t>
            </a:r>
            <a:endParaRPr lang="en-US" sz="1400" dirty="0"/>
          </a:p>
        </p:txBody>
      </p:sp>
      <p:sp>
        <p:nvSpPr>
          <p:cNvPr id="3" name="Rectangle 2"/>
          <p:cNvSpPr/>
          <p:nvPr/>
        </p:nvSpPr>
        <p:spPr>
          <a:xfrm>
            <a:off x="2171700" y="5549886"/>
            <a:ext cx="3886200" cy="307777"/>
          </a:xfrm>
          <a:prstGeom prst="rect">
            <a:avLst/>
          </a:prstGeom>
        </p:spPr>
        <p:txBody>
          <a:bodyPr wrap="square">
            <a:spAutoFit/>
          </a:bodyPr>
          <a:lstStyle/>
          <a:p>
            <a:pPr algn="r"/>
            <a:r>
              <a:rPr lang="en-US" sz="1400" dirty="0"/>
              <a:t>(“ASAM Definition of Addiction,” </a:t>
            </a:r>
            <a:r>
              <a:rPr lang="en-US" sz="1400" dirty="0" err="1"/>
              <a:t>n.d.</a:t>
            </a:r>
            <a:r>
              <a:rPr lang="en-US" sz="1400" dirty="0"/>
              <a:t>)</a:t>
            </a:r>
          </a:p>
        </p:txBody>
      </p:sp>
      <p:sp>
        <p:nvSpPr>
          <p:cNvPr id="7" name="Rectangle 6"/>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携帯電話の中毒：定義</a:t>
            </a:r>
          </a:p>
        </p:txBody>
      </p:sp>
    </p:spTree>
    <p:extLst>
      <p:ext uri="{BB962C8B-B14F-4D97-AF65-F5344CB8AC3E}">
        <p14:creationId xmlns:p14="http://schemas.microsoft.com/office/powerpoint/2010/main" val="154311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613417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96000" y="6581001"/>
            <a:ext cx="6096000" cy="307777"/>
          </a:xfrm>
          <a:prstGeom prst="rect">
            <a:avLst/>
          </a:prstGeom>
        </p:spPr>
        <p:txBody>
          <a:bodyPr>
            <a:spAutoFit/>
          </a:bodyPr>
          <a:lstStyle/>
          <a:p>
            <a:pPr algn="r"/>
            <a:r>
              <a:rPr lang="es-ES" sz="1400" dirty="0"/>
              <a:t>(De-Sola Gutiérrez, Rodríguez de Fonseca, &amp; Rubio, 2016)</a:t>
            </a:r>
          </a:p>
        </p:txBody>
      </p:sp>
    </p:spTree>
    <p:extLst>
      <p:ext uri="{BB962C8B-B14F-4D97-AF65-F5344CB8AC3E}">
        <p14:creationId xmlns:p14="http://schemas.microsoft.com/office/powerpoint/2010/main" val="366745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8598943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96000" y="6361977"/>
            <a:ext cx="6096000" cy="307777"/>
          </a:xfrm>
          <a:prstGeom prst="rect">
            <a:avLst/>
          </a:prstGeom>
        </p:spPr>
        <p:txBody>
          <a:bodyPr>
            <a:spAutoFit/>
          </a:bodyPr>
          <a:lstStyle/>
          <a:p>
            <a:pPr algn="r"/>
            <a:r>
              <a:rPr lang="es-ES" sz="1400" dirty="0"/>
              <a:t>(De-Sola Gutiérrez, Rodríguez de Fonseca, &amp; Rubio, 2016)</a:t>
            </a:r>
          </a:p>
        </p:txBody>
      </p:sp>
      <p:sp>
        <p:nvSpPr>
          <p:cNvPr id="2" name="Rectangle 1"/>
          <p:cNvSpPr/>
          <p:nvPr/>
        </p:nvSpPr>
        <p:spPr>
          <a:xfrm>
            <a:off x="10402728" y="4285349"/>
            <a:ext cx="1789272" cy="307777"/>
          </a:xfrm>
          <a:prstGeom prst="rect">
            <a:avLst/>
          </a:prstGeom>
        </p:spPr>
        <p:txBody>
          <a:bodyPr wrap="none">
            <a:spAutoFit/>
          </a:bodyPr>
          <a:lstStyle/>
          <a:p>
            <a:pPr algn="r"/>
            <a:r>
              <a:rPr lang="fr-FR" sz="1400" dirty="0"/>
              <a:t>(Hanson, L., 2014)</a:t>
            </a:r>
          </a:p>
        </p:txBody>
      </p:sp>
      <p:sp>
        <p:nvSpPr>
          <p:cNvPr id="5" name="Rectangle 4"/>
          <p:cNvSpPr/>
          <p:nvPr/>
        </p:nvSpPr>
        <p:spPr>
          <a:xfrm>
            <a:off x="0" y="4285350"/>
            <a:ext cx="6096000" cy="307777"/>
          </a:xfrm>
          <a:prstGeom prst="rect">
            <a:avLst/>
          </a:prstGeom>
        </p:spPr>
        <p:txBody>
          <a:bodyPr>
            <a:spAutoFit/>
          </a:bodyPr>
          <a:lstStyle/>
          <a:p>
            <a:pPr algn="r"/>
            <a:r>
              <a:rPr lang="es-ES" sz="1400" dirty="0"/>
              <a:t>(De-Sola Gutiérrez, Rodríguez de Fonseca, &amp; Rubio, 2016)</a:t>
            </a:r>
          </a:p>
        </p:txBody>
      </p:sp>
    </p:spTree>
    <p:extLst>
      <p:ext uri="{BB962C8B-B14F-4D97-AF65-F5344CB8AC3E}">
        <p14:creationId xmlns:p14="http://schemas.microsoft.com/office/powerpoint/2010/main" val="240040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9975938"/>
              </p:ext>
            </p:extLst>
          </p:nvPr>
        </p:nvGraphicFramePr>
        <p:xfrm>
          <a:off x="869808" y="1"/>
          <a:ext cx="10515600" cy="4365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218" y="4059168"/>
            <a:ext cx="12128783" cy="2677656"/>
          </a:xfrm>
          <a:prstGeom prst="rect">
            <a:avLst/>
          </a:prstGeom>
          <a:noFill/>
        </p:spPr>
        <p:txBody>
          <a:bodyPr wrap="square" rtlCol="0">
            <a:spAutoFit/>
          </a:bodyPr>
          <a:lstStyle/>
          <a:p>
            <a:pPr marL="285744" indent="-285744">
              <a:buFont typeface="Arial" panose="020B0604020202020204" pitchFamily="34" charset="0"/>
              <a:buChar char="•"/>
            </a:pPr>
            <a:r>
              <a:rPr lang="ja-JP" altLang="en-US" sz="2400" dirty="0"/>
              <a:t>携帯電話は、世界とのつながりを保つという願望を作り出す</a:t>
            </a:r>
            <a:r>
              <a:rPr lang="en-US" sz="2400" dirty="0"/>
              <a:t> </a:t>
            </a:r>
          </a:p>
          <a:p>
            <a:pPr marL="742932" lvl="1" indent="-285744">
              <a:buFont typeface="Arial" panose="020B0604020202020204" pitchFamily="34" charset="0"/>
              <a:buChar char="•"/>
            </a:pPr>
            <a:r>
              <a:rPr lang="ja-JP" altLang="en-US" sz="2400" dirty="0"/>
              <a:t>しかし、ストレスと不安を引き起こす</a:t>
            </a:r>
            <a:endParaRPr lang="en-US" sz="2400" dirty="0"/>
          </a:p>
          <a:p>
            <a:pPr marL="285744" indent="-285744">
              <a:buFont typeface="Arial" panose="020B0604020202020204" pitchFamily="34" charset="0"/>
              <a:buChar char="•"/>
            </a:pPr>
            <a:r>
              <a:rPr lang="ja-JP" altLang="en-US" sz="2400" dirty="0"/>
              <a:t>これはインターネット中毒へと繋がることもある</a:t>
            </a:r>
            <a:endParaRPr lang="en-US" sz="2400" dirty="0"/>
          </a:p>
          <a:p>
            <a:pPr marL="285744" indent="-285744">
              <a:buFont typeface="Arial" panose="020B0604020202020204" pitchFamily="34" charset="0"/>
              <a:buChar char="•"/>
            </a:pPr>
            <a:r>
              <a:rPr lang="ja-JP" altLang="en-US" sz="2400" dirty="0"/>
              <a:t>新しい病理</a:t>
            </a:r>
            <a:endParaRPr lang="en-US" sz="2400" dirty="0"/>
          </a:p>
          <a:p>
            <a:pPr marL="742932" lvl="1" indent="-285744">
              <a:buFont typeface="Arial" panose="020B0604020202020204" pitchFamily="34" charset="0"/>
              <a:buChar char="•"/>
            </a:pPr>
            <a:r>
              <a:rPr lang="en-US" sz="2400" dirty="0"/>
              <a:t>“‘Nomophobia’ (</a:t>
            </a:r>
            <a:r>
              <a:rPr lang="ja-JP" altLang="en-US" sz="2400" dirty="0"/>
              <a:t>携帯電話を持っていないという恐怖症</a:t>
            </a:r>
            <a:r>
              <a:rPr lang="en-US" sz="2400" dirty="0"/>
              <a:t>), ‘FOMO’ (</a:t>
            </a:r>
            <a:r>
              <a:rPr lang="ja-JP" altLang="en-US" sz="2400" dirty="0"/>
              <a:t>情報を逃す恐れ</a:t>
            </a:r>
            <a:r>
              <a:rPr lang="en-US" sz="2400" dirty="0"/>
              <a:t>) – </a:t>
            </a:r>
            <a:r>
              <a:rPr lang="ja-JP" altLang="en-US" sz="2400" dirty="0"/>
              <a:t>携帯電話を持っていない、またはインターネットから切断される恐れ、 </a:t>
            </a:r>
            <a:r>
              <a:rPr lang="en-US" altLang="ja-JP" sz="2400" dirty="0"/>
              <a:t>‘</a:t>
            </a:r>
            <a:r>
              <a:rPr lang="en-US" sz="2400" dirty="0" err="1"/>
              <a:t>Textaphrenia</a:t>
            </a:r>
            <a:r>
              <a:rPr lang="en-US" sz="2400" dirty="0"/>
              <a:t>’</a:t>
            </a:r>
            <a:r>
              <a:rPr lang="ja-JP" altLang="en-US" sz="2400" dirty="0"/>
              <a:t>と </a:t>
            </a:r>
            <a:r>
              <a:rPr lang="en-US" altLang="ja-JP" sz="2400" dirty="0"/>
              <a:t>‘</a:t>
            </a:r>
            <a:r>
              <a:rPr lang="en-US" altLang="ja-JP" sz="2400" dirty="0" err="1"/>
              <a:t>Ringxiety</a:t>
            </a:r>
            <a:r>
              <a:rPr lang="en-US" altLang="ja-JP" sz="2400" dirty="0"/>
              <a:t>’”</a:t>
            </a:r>
            <a:endParaRPr lang="en-US" sz="1400" dirty="0"/>
          </a:p>
        </p:txBody>
      </p:sp>
      <p:sp>
        <p:nvSpPr>
          <p:cNvPr id="6" name="Rectangle 5"/>
          <p:cNvSpPr/>
          <p:nvPr/>
        </p:nvSpPr>
        <p:spPr>
          <a:xfrm>
            <a:off x="6127608" y="6635231"/>
            <a:ext cx="6096000" cy="307777"/>
          </a:xfrm>
          <a:prstGeom prst="rect">
            <a:avLst/>
          </a:prstGeom>
        </p:spPr>
        <p:txBody>
          <a:bodyPr>
            <a:spAutoFit/>
          </a:bodyPr>
          <a:lstStyle/>
          <a:p>
            <a:pPr algn="r"/>
            <a:r>
              <a:rPr lang="es-ES" sz="1400" dirty="0"/>
              <a:t>(De-Sola Gutiérrez, Rodríguez de Fonseca, &amp; Rubio, 2016)</a:t>
            </a:r>
          </a:p>
        </p:txBody>
      </p:sp>
      <p:sp>
        <p:nvSpPr>
          <p:cNvPr id="2" name="Rectangle 1"/>
          <p:cNvSpPr/>
          <p:nvPr/>
        </p:nvSpPr>
        <p:spPr>
          <a:xfrm>
            <a:off x="9192009" y="5038499"/>
            <a:ext cx="3031599" cy="307777"/>
          </a:xfrm>
          <a:prstGeom prst="rect">
            <a:avLst/>
          </a:prstGeom>
        </p:spPr>
        <p:txBody>
          <a:bodyPr wrap="none">
            <a:spAutoFit/>
          </a:bodyPr>
          <a:lstStyle/>
          <a:p>
            <a:pPr algn="r"/>
            <a:r>
              <a:rPr lang="en-US" sz="1400" dirty="0"/>
              <a:t>(</a:t>
            </a:r>
            <a:r>
              <a:rPr lang="en-US" sz="1400" dirty="0" err="1"/>
              <a:t>Ikeda,K</a:t>
            </a:r>
            <a:r>
              <a:rPr lang="en-US" sz="1400" dirty="0"/>
              <a:t>. , &amp; Nakamura, K. 2014)</a:t>
            </a:r>
          </a:p>
        </p:txBody>
      </p:sp>
    </p:spTree>
    <p:extLst>
      <p:ext uri="{BB962C8B-B14F-4D97-AF65-F5344CB8AC3E}">
        <p14:creationId xmlns:p14="http://schemas.microsoft.com/office/powerpoint/2010/main" val="2460911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vert="horz" lIns="121900" tIns="121900" rIns="121900" bIns="121900" rtlCol="0" anchor="t" anchorCtr="0">
            <a:noAutofit/>
          </a:bodyPr>
          <a:lstStyle/>
          <a:p>
            <a:pPr algn="ctr">
              <a:lnSpc>
                <a:spcPct val="115000"/>
              </a:lnSpc>
              <a:spcAft>
                <a:spcPts val="2133"/>
              </a:spcAft>
              <a:buClr>
                <a:schemeClr val="dk1"/>
              </a:buClr>
              <a:buSzPct val="45833"/>
            </a:pPr>
            <a:r>
              <a:rPr lang="en" sz="3200" b="1" dirty="0">
                <a:solidFill>
                  <a:srgbClr val="000000"/>
                </a:solidFill>
              </a:rPr>
              <a:t>研究方法</a:t>
            </a:r>
          </a:p>
        </p:txBody>
      </p:sp>
      <p:sp>
        <p:nvSpPr>
          <p:cNvPr id="79" name="Shape 79"/>
          <p:cNvSpPr txBox="1">
            <a:spLocks noGrp="1"/>
          </p:cNvSpPr>
          <p:nvPr>
            <p:ph type="body" idx="1"/>
          </p:nvPr>
        </p:nvSpPr>
        <p:spPr>
          <a:xfrm>
            <a:off x="415600" y="1356967"/>
            <a:ext cx="11360800" cy="4555200"/>
          </a:xfrm>
          <a:prstGeom prst="rect">
            <a:avLst/>
          </a:prstGeom>
        </p:spPr>
        <p:txBody>
          <a:bodyPr vert="horz" lIns="121900" tIns="121900" rIns="121900" bIns="121900" rtlCol="0" anchor="t" anchorCtr="0">
            <a:noAutofit/>
          </a:bodyPr>
          <a:lstStyle/>
          <a:p>
            <a:pPr>
              <a:buSzPct val="100000"/>
            </a:pPr>
            <a:r>
              <a:rPr lang="en" sz="2667" dirty="0">
                <a:latin typeface="+mn-ea"/>
              </a:rPr>
              <a:t>アンケートの参加者</a:t>
            </a:r>
          </a:p>
          <a:p>
            <a:pPr lvl="1">
              <a:buSzPct val="100000"/>
            </a:pPr>
            <a:r>
              <a:rPr lang="en" sz="2467" dirty="0">
                <a:latin typeface="+mn-ea"/>
              </a:rPr>
              <a:t>大学生</a:t>
            </a:r>
            <a:r>
              <a:rPr lang="en-US" altLang="ja-JP" sz="2467" dirty="0">
                <a:latin typeface="+mn-ea"/>
              </a:rPr>
              <a:t>56</a:t>
            </a:r>
            <a:r>
              <a:rPr lang="en" sz="2467" dirty="0">
                <a:latin typeface="+mn-ea"/>
              </a:rPr>
              <a:t>人　</a:t>
            </a:r>
          </a:p>
          <a:p>
            <a:pPr lvl="2">
              <a:buSzPct val="100000"/>
            </a:pPr>
            <a:r>
              <a:rPr lang="en" sz="2267" dirty="0">
                <a:latin typeface="+mn-ea"/>
              </a:rPr>
              <a:t>人口統計</a:t>
            </a:r>
          </a:p>
          <a:p>
            <a:pPr marL="1771605" lvl="4" indent="-457189">
              <a:buSzPct val="100000"/>
            </a:pPr>
            <a:r>
              <a:rPr lang="en" sz="2267" dirty="0">
                <a:latin typeface="+mn-ea"/>
              </a:rPr>
              <a:t>日本</a:t>
            </a:r>
            <a:r>
              <a:rPr lang="ja-JP" altLang="en-US" sz="2267" dirty="0">
                <a:latin typeface="+mn-ea"/>
              </a:rPr>
              <a:t>の</a:t>
            </a:r>
            <a:r>
              <a:rPr lang="en" sz="2267" dirty="0">
                <a:latin typeface="+mn-ea"/>
              </a:rPr>
              <a:t>大学生</a:t>
            </a:r>
            <a:r>
              <a:rPr lang="en-US" altLang="ja-JP" sz="2267" dirty="0">
                <a:latin typeface="+mn-ea"/>
              </a:rPr>
              <a:t>30</a:t>
            </a:r>
            <a:r>
              <a:rPr lang="en" sz="2267" dirty="0">
                <a:latin typeface="+mn-ea"/>
              </a:rPr>
              <a:t>人</a:t>
            </a:r>
          </a:p>
          <a:p>
            <a:pPr marL="2285954" lvl="6" indent="-457189">
              <a:buSzPct val="100000"/>
            </a:pPr>
            <a:r>
              <a:rPr lang="en" sz="2467" dirty="0">
                <a:latin typeface="+mn-ea"/>
              </a:rPr>
              <a:t>女子学生</a:t>
            </a:r>
            <a:r>
              <a:rPr lang="en-US" altLang="ja-JP" sz="2467" dirty="0">
                <a:latin typeface="+mn-ea"/>
              </a:rPr>
              <a:t>14</a:t>
            </a:r>
            <a:r>
              <a:rPr lang="en" sz="2467" dirty="0">
                <a:latin typeface="+mn-ea"/>
              </a:rPr>
              <a:t>人、男子学生</a:t>
            </a:r>
            <a:r>
              <a:rPr lang="en-US" altLang="ja-JP" sz="2467" dirty="0">
                <a:latin typeface="+mn-ea"/>
              </a:rPr>
              <a:t>16</a:t>
            </a:r>
            <a:r>
              <a:rPr lang="en" sz="2467" dirty="0">
                <a:latin typeface="+mn-ea"/>
              </a:rPr>
              <a:t>人</a:t>
            </a:r>
          </a:p>
          <a:p>
            <a:pPr marL="1771605" lvl="4" indent="-457189">
              <a:buSzPct val="100000"/>
            </a:pPr>
            <a:r>
              <a:rPr lang="en" sz="2267" dirty="0">
                <a:latin typeface="+mn-ea"/>
              </a:rPr>
              <a:t>アメリカ</a:t>
            </a:r>
            <a:r>
              <a:rPr lang="ja-JP" altLang="en-US" sz="2267" dirty="0">
                <a:latin typeface="+mn-ea"/>
              </a:rPr>
              <a:t>の</a:t>
            </a:r>
            <a:r>
              <a:rPr lang="en" sz="2267" dirty="0">
                <a:latin typeface="+mn-ea"/>
              </a:rPr>
              <a:t>大学生</a:t>
            </a:r>
            <a:r>
              <a:rPr lang="en-US" altLang="ja-JP" sz="2267" dirty="0">
                <a:latin typeface="+mn-ea"/>
              </a:rPr>
              <a:t>26</a:t>
            </a:r>
            <a:r>
              <a:rPr lang="en" sz="2267" dirty="0">
                <a:latin typeface="+mn-ea"/>
              </a:rPr>
              <a:t>人</a:t>
            </a:r>
          </a:p>
          <a:p>
            <a:pPr marL="2285954" lvl="6" indent="-457189">
              <a:buSzPct val="100000"/>
            </a:pPr>
            <a:r>
              <a:rPr lang="en" sz="2467" dirty="0">
                <a:latin typeface="+mn-ea"/>
              </a:rPr>
              <a:t>女子</a:t>
            </a:r>
            <a:r>
              <a:rPr lang="ja-JP" altLang="en-US" sz="2467" dirty="0">
                <a:latin typeface="+mn-ea"/>
              </a:rPr>
              <a:t>学生</a:t>
            </a:r>
            <a:r>
              <a:rPr lang="en-US" altLang="ja-JP" sz="2467" dirty="0">
                <a:latin typeface="+mn-ea"/>
              </a:rPr>
              <a:t>21</a:t>
            </a:r>
            <a:r>
              <a:rPr lang="en" sz="2467" dirty="0">
                <a:latin typeface="+mn-ea"/>
              </a:rPr>
              <a:t>人、男子学生</a:t>
            </a:r>
            <a:r>
              <a:rPr lang="en-US" altLang="ja-JP" sz="2467" dirty="0">
                <a:latin typeface="+mn-ea"/>
              </a:rPr>
              <a:t>5</a:t>
            </a:r>
            <a:r>
              <a:rPr lang="en" sz="2467" dirty="0">
                <a:latin typeface="+mn-ea"/>
              </a:rPr>
              <a:t>人</a:t>
            </a:r>
          </a:p>
          <a:p>
            <a:pPr>
              <a:buSzPct val="100000"/>
            </a:pPr>
            <a:r>
              <a:rPr lang="en" sz="2667" dirty="0">
                <a:solidFill>
                  <a:srgbClr val="000000"/>
                </a:solidFill>
                <a:latin typeface="+mn-ea"/>
              </a:rPr>
              <a:t>研究調査</a:t>
            </a:r>
          </a:p>
          <a:p>
            <a:pPr marL="857228" lvl="2" indent="-457189">
              <a:buSzPct val="100000"/>
            </a:pPr>
            <a:r>
              <a:rPr lang="en" sz="2467" dirty="0">
                <a:solidFill>
                  <a:srgbClr val="000000"/>
                </a:solidFill>
                <a:latin typeface="+mn-ea"/>
              </a:rPr>
              <a:t>オンラインによるアンケート</a:t>
            </a:r>
          </a:p>
          <a:p>
            <a:pPr marL="1314416" lvl="3" indent="-457189">
              <a:buSzPct val="100000"/>
            </a:pPr>
            <a:r>
              <a:rPr lang="en" sz="2267" dirty="0">
                <a:solidFill>
                  <a:srgbClr val="000000"/>
                </a:solidFill>
                <a:latin typeface="+mn-ea"/>
                <a:hlinkClick r:id="rId3"/>
              </a:rPr>
              <a:t>英語によるアンケート</a:t>
            </a:r>
            <a:endParaRPr lang="en" sz="2267" dirty="0">
              <a:solidFill>
                <a:srgbClr val="000000"/>
              </a:solidFill>
              <a:latin typeface="+mn-ea"/>
            </a:endParaRPr>
          </a:p>
          <a:p>
            <a:pPr marL="1314416" lvl="3" indent="-457189">
              <a:buSzPct val="100000"/>
            </a:pPr>
            <a:r>
              <a:rPr lang="en" sz="2267" dirty="0">
                <a:solidFill>
                  <a:srgbClr val="000000"/>
                </a:solidFill>
                <a:latin typeface="+mn-ea"/>
                <a:hlinkClick r:id="rId4"/>
              </a:rPr>
              <a:t>日本語によるアンケート</a:t>
            </a:r>
            <a:endParaRPr lang="en" sz="2267" dirty="0">
              <a:solidFill>
                <a:srgbClr val="000000"/>
              </a:solidFill>
              <a:latin typeface="+mn-ea"/>
            </a:endParaRPr>
          </a:p>
        </p:txBody>
      </p:sp>
    </p:spTree>
    <p:extLst>
      <p:ext uri="{BB962C8B-B14F-4D97-AF65-F5344CB8AC3E}">
        <p14:creationId xmlns:p14="http://schemas.microsoft.com/office/powerpoint/2010/main" val="1724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482554235"/>
              </p:ext>
            </p:extLst>
          </p:nvPr>
        </p:nvGraphicFramePr>
        <p:xfrm>
          <a:off x="0" y="668865"/>
          <a:ext cx="6096000" cy="5107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3531993499"/>
              </p:ext>
            </p:extLst>
          </p:nvPr>
        </p:nvGraphicFramePr>
        <p:xfrm>
          <a:off x="6096000" y="668864"/>
          <a:ext cx="6096000" cy="510782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883615" y="668863"/>
            <a:ext cx="2093843" cy="954107"/>
          </a:xfrm>
          <a:prstGeom prst="rect">
            <a:avLst/>
          </a:prstGeom>
          <a:solidFill>
            <a:schemeClr val="bg1"/>
          </a:solidFill>
        </p:spPr>
        <p:txBody>
          <a:bodyPr wrap="none" lIns="91440" tIns="45720" rIns="91440" bIns="45720">
            <a:spAutoFit/>
          </a:bodyPr>
          <a:lstStyle/>
          <a:p>
            <a:pPr algn="ctr"/>
            <a:r>
              <a:rPr lang="ja-JP" altLang="en-US" sz="2800" dirty="0"/>
              <a:t>研究参加</a:t>
            </a:r>
            <a:r>
              <a:rPr lang="ja-JP" altLang="en-US" sz="2800" dirty="0" smtClean="0"/>
              <a:t>者</a:t>
            </a:r>
            <a:r>
              <a:rPr lang="en-US" altLang="ja-JP" sz="2800" dirty="0" smtClean="0"/>
              <a:t>:</a:t>
            </a:r>
          </a:p>
          <a:p>
            <a:pPr algn="ctr"/>
            <a:r>
              <a:rPr lang="ja-JP" altLang="en-US" sz="2800" dirty="0" smtClean="0"/>
              <a:t>性</a:t>
            </a:r>
            <a:r>
              <a:rPr lang="ja-JP" altLang="en-US" sz="2800" dirty="0"/>
              <a:t>別</a:t>
            </a:r>
            <a:endParaRPr lang="en-US" sz="2800" cap="none" spc="0" dirty="0">
              <a:ln w="0"/>
              <a:effectLst>
                <a:outerShdw blurRad="38100" dist="19050" dir="2700000" algn="tl" rotWithShape="0">
                  <a:schemeClr val="dk1">
                    <a:alpha val="40000"/>
                  </a:schemeClr>
                </a:outerShdw>
              </a:effectLst>
            </a:endParaRPr>
          </a:p>
        </p:txBody>
      </p:sp>
      <p:sp>
        <p:nvSpPr>
          <p:cNvPr id="4" name="TextBox 3"/>
          <p:cNvSpPr txBox="1"/>
          <p:nvPr/>
        </p:nvSpPr>
        <p:spPr>
          <a:xfrm>
            <a:off x="1854924" y="5776686"/>
            <a:ext cx="8151223" cy="461665"/>
          </a:xfrm>
          <a:prstGeom prst="rect">
            <a:avLst/>
          </a:prstGeom>
          <a:noFill/>
        </p:spPr>
        <p:txBody>
          <a:bodyPr wrap="square" rtlCol="0">
            <a:spAutoFit/>
          </a:bodyPr>
          <a:lstStyle/>
          <a:p>
            <a:pPr algn="ctr"/>
            <a:r>
              <a:rPr lang="ja-JP" altLang="en-US" sz="2400" dirty="0"/>
              <a:t>アメリカの男女の比率はほぼ同じ。 日本人の約８割は女性。</a:t>
            </a:r>
            <a:endParaRPr lang="en-US" sz="2400" dirty="0"/>
          </a:p>
        </p:txBody>
      </p:sp>
    </p:spTree>
    <p:extLst>
      <p:ext uri="{BB962C8B-B14F-4D97-AF65-F5344CB8AC3E}">
        <p14:creationId xmlns:p14="http://schemas.microsoft.com/office/powerpoint/2010/main" val="15312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8277586"/>
              </p:ext>
            </p:extLst>
          </p:nvPr>
        </p:nvGraphicFramePr>
        <p:xfrm>
          <a:off x="0" y="261610"/>
          <a:ext cx="12192000" cy="576081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963630" y="200055"/>
            <a:ext cx="2366353" cy="1077218"/>
          </a:xfrm>
          <a:prstGeom prst="rect">
            <a:avLst/>
          </a:prstGeom>
          <a:solidFill>
            <a:schemeClr val="bg1"/>
          </a:solidFill>
        </p:spPr>
        <p:txBody>
          <a:bodyPr wrap="none" lIns="91440" tIns="45720" rIns="91440" bIns="45720">
            <a:spAutoFit/>
          </a:bodyPr>
          <a:lstStyle/>
          <a:p>
            <a:pPr algn="ctr"/>
            <a:r>
              <a:rPr lang="ja-JP" altLang="en-US" sz="3200" dirty="0"/>
              <a:t>研究参加</a:t>
            </a:r>
            <a:r>
              <a:rPr lang="ja-JP" altLang="en-US" sz="3200" dirty="0" smtClean="0"/>
              <a:t>者</a:t>
            </a:r>
            <a:r>
              <a:rPr lang="en-US" altLang="ja-JP" sz="3200" dirty="0" smtClean="0"/>
              <a:t>:</a:t>
            </a:r>
          </a:p>
          <a:p>
            <a:pPr algn="ctr"/>
            <a:r>
              <a:rPr lang="ja-JP" altLang="en-US" sz="3200" dirty="0" smtClean="0"/>
              <a:t>学</a:t>
            </a:r>
            <a:r>
              <a:rPr lang="ja-JP" altLang="en-US" sz="3200" dirty="0"/>
              <a:t>年</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a:off x="1291172" y="6083983"/>
            <a:ext cx="9711267" cy="461665"/>
          </a:xfrm>
          <a:prstGeom prst="rect">
            <a:avLst/>
          </a:prstGeom>
          <a:noFill/>
        </p:spPr>
        <p:txBody>
          <a:bodyPr wrap="square" rtlCol="0">
            <a:spAutoFit/>
          </a:bodyPr>
          <a:lstStyle/>
          <a:p>
            <a:pPr algn="ctr"/>
            <a:r>
              <a:rPr lang="ja-JP" altLang="en-US" sz="2400" dirty="0"/>
              <a:t>回答者の半数以上が大学</a:t>
            </a:r>
            <a:r>
              <a:rPr lang="en-US" altLang="ja-JP" sz="2400" dirty="0"/>
              <a:t>3</a:t>
            </a:r>
            <a:r>
              <a:rPr lang="ja-JP" altLang="en-US" sz="2400" dirty="0"/>
              <a:t>年生または大学</a:t>
            </a:r>
            <a:r>
              <a:rPr lang="en-US" altLang="ja-JP" sz="2400" dirty="0"/>
              <a:t>4</a:t>
            </a:r>
            <a:r>
              <a:rPr lang="ja-JP" altLang="en-US" sz="2400" dirty="0"/>
              <a:t>年生。</a:t>
            </a:r>
            <a:endParaRPr lang="en-US" sz="2400" dirty="0"/>
          </a:p>
        </p:txBody>
      </p:sp>
    </p:spTree>
    <p:extLst>
      <p:ext uri="{BB962C8B-B14F-4D97-AF65-F5344CB8AC3E}">
        <p14:creationId xmlns:p14="http://schemas.microsoft.com/office/powerpoint/2010/main" val="402684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ja-JP" altLang="en-US" dirty="0"/>
              <a:t>概要</a:t>
            </a:r>
          </a:p>
        </p:txBody>
      </p:sp>
      <p:sp>
        <p:nvSpPr>
          <p:cNvPr id="4099" name="Rectangle 3"/>
          <p:cNvSpPr>
            <a:spLocks noGrp="1" noChangeArrowheads="1"/>
          </p:cNvSpPr>
          <p:nvPr>
            <p:ph idx="1"/>
          </p:nvPr>
        </p:nvSpPr>
        <p:spPr>
          <a:xfrm>
            <a:off x="1141412" y="1731523"/>
            <a:ext cx="9905999" cy="4494179"/>
          </a:xfrm>
        </p:spPr>
        <p:txBody>
          <a:bodyPr>
            <a:normAutofit fontScale="70000" lnSpcReduction="20000"/>
          </a:bodyPr>
          <a:lstStyle/>
          <a:p>
            <a:pPr eaLnBrk="1" hangingPunct="1"/>
            <a:r>
              <a:rPr lang="ja-JP" altLang="en-US" sz="3800" dirty="0">
                <a:latin typeface="+mn-ea"/>
              </a:rPr>
              <a:t>研究の重要性</a:t>
            </a:r>
            <a:endParaRPr lang="en-US" altLang="ja-JP" sz="3800" dirty="0">
              <a:latin typeface="+mn-ea"/>
            </a:endParaRPr>
          </a:p>
          <a:p>
            <a:pPr eaLnBrk="1" hangingPunct="1"/>
            <a:r>
              <a:rPr lang="ja-JP" altLang="en-US" sz="3800" dirty="0">
                <a:latin typeface="+mn-ea"/>
              </a:rPr>
              <a:t>研究質問</a:t>
            </a:r>
            <a:endParaRPr lang="en-US" altLang="ja-JP" sz="3800" dirty="0">
              <a:latin typeface="+mn-ea"/>
            </a:endParaRPr>
          </a:p>
          <a:p>
            <a:pPr eaLnBrk="1" hangingPunct="1"/>
            <a:r>
              <a:rPr lang="ja-JP" altLang="en-US" sz="3800" dirty="0">
                <a:latin typeface="+mn-ea"/>
              </a:rPr>
              <a:t>研究背景</a:t>
            </a:r>
            <a:endParaRPr lang="en-US" altLang="ja-JP" sz="3800" dirty="0">
              <a:latin typeface="+mn-ea"/>
            </a:endParaRPr>
          </a:p>
          <a:p>
            <a:pPr eaLnBrk="1" hangingPunct="1"/>
            <a:r>
              <a:rPr lang="ja-JP" altLang="en-US" sz="3800" dirty="0">
                <a:latin typeface="+mn-ea"/>
              </a:rPr>
              <a:t>研究方法</a:t>
            </a:r>
            <a:endParaRPr lang="en-US" altLang="ja-JP" sz="3800" dirty="0">
              <a:latin typeface="+mn-ea"/>
            </a:endParaRPr>
          </a:p>
          <a:p>
            <a:pPr eaLnBrk="1" hangingPunct="1"/>
            <a:r>
              <a:rPr lang="ja-JP" altLang="en-US" sz="3800" dirty="0">
                <a:latin typeface="+mn-ea"/>
              </a:rPr>
              <a:t>研究結果</a:t>
            </a:r>
            <a:endParaRPr lang="en-US" altLang="ja-JP" sz="3800" dirty="0">
              <a:latin typeface="+mn-ea"/>
            </a:endParaRPr>
          </a:p>
          <a:p>
            <a:pPr eaLnBrk="1" hangingPunct="1"/>
            <a:r>
              <a:rPr lang="ja-JP" altLang="en-US" sz="3800" dirty="0">
                <a:latin typeface="+mn-ea"/>
              </a:rPr>
              <a:t>結論</a:t>
            </a:r>
            <a:endParaRPr lang="en-US" altLang="ja-JP" sz="3800" dirty="0">
              <a:latin typeface="+mn-ea"/>
            </a:endParaRPr>
          </a:p>
          <a:p>
            <a:pPr eaLnBrk="1" hangingPunct="1"/>
            <a:r>
              <a:rPr lang="ja-JP" altLang="en-US" sz="3800" dirty="0">
                <a:latin typeface="+mn-ea"/>
              </a:rPr>
              <a:t>参考文献</a:t>
            </a:r>
            <a:endParaRPr lang="en-US" altLang="ja-JP" sz="3800" dirty="0">
              <a:latin typeface="+mn-ea"/>
            </a:endParaRPr>
          </a:p>
          <a:p>
            <a:pPr eaLnBrk="1" hangingPunct="1"/>
            <a:r>
              <a:rPr lang="ja-JP" altLang="en-US" sz="3800" dirty="0">
                <a:latin typeface="+mn-ea"/>
              </a:rPr>
              <a:t>謝辞</a:t>
            </a:r>
            <a:endParaRPr lang="en-US" altLang="ja-JP" sz="3800" dirty="0">
              <a:latin typeface="+mn-ea"/>
            </a:endParaRPr>
          </a:p>
          <a:p>
            <a:pPr eaLnBrk="1" hangingPunct="1"/>
            <a:endParaRPr lang="en-US" altLang="ja-JP" sz="2400" dirty="0"/>
          </a:p>
          <a:p>
            <a:pPr eaLnBrk="1" hangingPunct="1"/>
            <a:endParaRPr lang="en-US" altLang="ja-JP" sz="2400" dirty="0"/>
          </a:p>
          <a:p>
            <a:pPr eaLnBrk="1" hangingPunct="1"/>
            <a:endParaRPr lang="ja-JP" altLang="en-US" sz="2400" dirty="0"/>
          </a:p>
        </p:txBody>
      </p:sp>
    </p:spTree>
    <p:extLst>
      <p:ext uri="{BB962C8B-B14F-4D97-AF65-F5344CB8AC3E}">
        <p14:creationId xmlns:p14="http://schemas.microsoft.com/office/powerpoint/2010/main" val="135813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974" y="1510010"/>
            <a:ext cx="9629775" cy="3416320"/>
          </a:xfrm>
          <a:prstGeom prst="rect">
            <a:avLst/>
          </a:prstGeom>
          <a:noFill/>
        </p:spPr>
        <p:txBody>
          <a:bodyPr wrap="square" lIns="91440" tIns="45720" rIns="91440" bIns="45720">
            <a:spAutoFit/>
          </a:bodyPr>
          <a:lstStyle/>
          <a:p>
            <a:pPr algn="ctr"/>
            <a:r>
              <a:rPr lang="ja-JP" altLang="en-US" sz="5400" dirty="0">
                <a:ln w="0"/>
                <a:effectLst>
                  <a:outerShdw blurRad="38100" dist="19050" dir="2700000" algn="tl" rotWithShape="0">
                    <a:schemeClr val="dk1">
                      <a:alpha val="40000"/>
                    </a:schemeClr>
                  </a:outerShdw>
                </a:effectLst>
              </a:rPr>
              <a:t>研究質問</a:t>
            </a:r>
            <a:r>
              <a:rPr lang="en-US" altLang="ja-JP" sz="5400" dirty="0">
                <a:ln w="0"/>
                <a:effectLst>
                  <a:outerShdw blurRad="38100" dist="19050" dir="2700000" algn="tl" rotWithShape="0">
                    <a:schemeClr val="dk1">
                      <a:alpha val="40000"/>
                    </a:schemeClr>
                  </a:outerShdw>
                </a:effectLst>
              </a:rPr>
              <a:t>1</a:t>
            </a:r>
          </a:p>
          <a:p>
            <a:pPr algn="ctr"/>
            <a:r>
              <a:rPr lang="en" sz="5400" dirty="0">
                <a:solidFill>
                  <a:srgbClr val="000000"/>
                </a:solidFill>
              </a:rPr>
              <a:t>日本とアメリカの大学生は携帯電話の依存に対してどのように考えているのか。</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917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70873916"/>
              </p:ext>
            </p:extLst>
          </p:nvPr>
        </p:nvGraphicFramePr>
        <p:xfrm>
          <a:off x="0" y="954107"/>
          <a:ext cx="6095999" cy="4920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951913542"/>
              </p:ext>
            </p:extLst>
          </p:nvPr>
        </p:nvGraphicFramePr>
        <p:xfrm>
          <a:off x="6096000" y="873760"/>
          <a:ext cx="6096000" cy="500096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06421" y="5874722"/>
            <a:ext cx="11579157" cy="461665"/>
          </a:xfrm>
          <a:prstGeom prst="rect">
            <a:avLst/>
          </a:prstGeom>
          <a:noFill/>
        </p:spPr>
        <p:txBody>
          <a:bodyPr wrap="square" rtlCol="0">
            <a:spAutoFit/>
          </a:bodyPr>
          <a:lstStyle/>
          <a:p>
            <a:pPr algn="ctr"/>
            <a:r>
              <a:rPr lang="ja-JP" altLang="en-US" sz="2400" dirty="0"/>
              <a:t>多くのアメリカの大学生は（</a:t>
            </a:r>
            <a:r>
              <a:rPr lang="en-US" altLang="ja-JP" sz="2400" dirty="0"/>
              <a:t>67</a:t>
            </a:r>
            <a:r>
              <a:rPr lang="ja-JP" altLang="en-US" sz="2400" dirty="0"/>
              <a:t>％）は日本人の大学生（４６％）より否定的に考えている。</a:t>
            </a:r>
          </a:p>
        </p:txBody>
      </p:sp>
      <p:sp>
        <p:nvSpPr>
          <p:cNvPr id="6" name="Rectangle 5"/>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授業で他の学生が携帯を使うことについて、あなたはどう思いますか。</a:t>
            </a:r>
          </a:p>
        </p:txBody>
      </p:sp>
    </p:spTree>
    <p:extLst>
      <p:ext uri="{BB962C8B-B14F-4D97-AF65-F5344CB8AC3E}">
        <p14:creationId xmlns:p14="http://schemas.microsoft.com/office/powerpoint/2010/main" val="116156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16936412"/>
              </p:ext>
            </p:extLst>
          </p:nvPr>
        </p:nvGraphicFramePr>
        <p:xfrm>
          <a:off x="0" y="-236493"/>
          <a:ext cx="12191999" cy="636927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あなたは授業中に授業以外の目的のために携帯を使いますか。</a:t>
            </a:r>
            <a:endParaRPr lang="en-US" sz="4000" dirty="0"/>
          </a:p>
        </p:txBody>
      </p:sp>
      <p:sp>
        <p:nvSpPr>
          <p:cNvPr id="2" name="TextBox 1"/>
          <p:cNvSpPr txBox="1"/>
          <p:nvPr/>
        </p:nvSpPr>
        <p:spPr>
          <a:xfrm>
            <a:off x="1134533" y="5765238"/>
            <a:ext cx="9922934" cy="830997"/>
          </a:xfrm>
          <a:prstGeom prst="rect">
            <a:avLst/>
          </a:prstGeom>
          <a:noFill/>
        </p:spPr>
        <p:txBody>
          <a:bodyPr wrap="square" rtlCol="0">
            <a:spAutoFit/>
          </a:bodyPr>
          <a:lstStyle/>
          <a:p>
            <a:pPr algn="ctr"/>
            <a:r>
              <a:rPr lang="ja-JP" altLang="en-US" sz="2400" dirty="0" smtClean="0"/>
              <a:t>アメリカの大学生（</a:t>
            </a:r>
            <a:r>
              <a:rPr lang="en-US" altLang="ja-JP" sz="2400" dirty="0" smtClean="0"/>
              <a:t>60</a:t>
            </a:r>
            <a:r>
              <a:rPr lang="ja-JP" altLang="en-US" sz="2400" dirty="0" smtClean="0"/>
              <a:t>％）と比較して、日本の大学生の</a:t>
            </a:r>
            <a:r>
              <a:rPr lang="en-US" altLang="ja-JP" sz="2400" dirty="0" smtClean="0"/>
              <a:t>80</a:t>
            </a:r>
            <a:r>
              <a:rPr lang="ja-JP" altLang="en-US" sz="2400" dirty="0" smtClean="0"/>
              <a:t>％以上が教室で携帯電話を使用している。</a:t>
            </a:r>
            <a:endParaRPr lang="ja-JP" altLang="en-US" sz="2400" dirty="0"/>
          </a:p>
        </p:txBody>
      </p:sp>
    </p:spTree>
    <p:extLst>
      <p:ext uri="{BB962C8B-B14F-4D97-AF65-F5344CB8AC3E}">
        <p14:creationId xmlns:p14="http://schemas.microsoft.com/office/powerpoint/2010/main" val="212134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45543790"/>
              </p:ext>
            </p:extLst>
          </p:nvPr>
        </p:nvGraphicFramePr>
        <p:xfrm>
          <a:off x="0" y="850900"/>
          <a:ext cx="12192000" cy="60071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461665"/>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400" dirty="0"/>
              <a:t>前</a:t>
            </a:r>
            <a:r>
              <a:rPr lang="ja-JP" altLang="en-US" sz="2400" dirty="0" smtClean="0"/>
              <a:t>の</a:t>
            </a:r>
            <a:r>
              <a:rPr lang="ja-JP" altLang="en-US" sz="2400" dirty="0"/>
              <a:t>質問で「いつも」、「よく」、「時々」を選んだ方は授業中に携帯を使う理由は何ですか。</a:t>
            </a:r>
            <a:endParaRPr lang="en-US" sz="3600" dirty="0"/>
          </a:p>
        </p:txBody>
      </p:sp>
      <p:sp>
        <p:nvSpPr>
          <p:cNvPr id="2" name="TextBox 1"/>
          <p:cNvSpPr txBox="1"/>
          <p:nvPr/>
        </p:nvSpPr>
        <p:spPr>
          <a:xfrm>
            <a:off x="8959850" y="1126067"/>
            <a:ext cx="2986617" cy="3477875"/>
          </a:xfrm>
          <a:prstGeom prst="rect">
            <a:avLst/>
          </a:prstGeom>
          <a:noFill/>
          <a:ln w="38100">
            <a:solidFill>
              <a:schemeClr val="bg1"/>
            </a:solidFill>
          </a:ln>
        </p:spPr>
        <p:txBody>
          <a:bodyPr wrap="square" rtlCol="0">
            <a:spAutoFit/>
          </a:bodyPr>
          <a:lstStyle/>
          <a:p>
            <a:r>
              <a:rPr lang="ja-JP" altLang="en-US" sz="2000" dirty="0"/>
              <a:t>日米の大学生共に結果はほぼ同じだった。</a:t>
            </a:r>
          </a:p>
          <a:p>
            <a:endParaRPr lang="ja-JP" altLang="en-US" sz="2000" dirty="0"/>
          </a:p>
          <a:p>
            <a:r>
              <a:rPr lang="ja-JP" altLang="en-US" sz="2000" dirty="0"/>
              <a:t>ほとんどの人</a:t>
            </a:r>
            <a:r>
              <a:rPr lang="ja-JP" altLang="en-US" sz="2000" dirty="0" smtClean="0"/>
              <a:t>は「メ</a:t>
            </a:r>
            <a:r>
              <a:rPr lang="ja-JP" altLang="en-US" sz="2000" dirty="0"/>
              <a:t>ッセージに答えるた</a:t>
            </a:r>
            <a:r>
              <a:rPr lang="ja-JP" altLang="en-US" sz="2000" dirty="0" smtClean="0"/>
              <a:t>め」特に「重</a:t>
            </a:r>
            <a:r>
              <a:rPr lang="ja-JP" altLang="en-US" sz="2000" dirty="0"/>
              <a:t>要なメッセージに答えるた</a:t>
            </a:r>
            <a:r>
              <a:rPr lang="ja-JP" altLang="en-US" sz="2000" dirty="0" smtClean="0"/>
              <a:t>め」と</a:t>
            </a:r>
            <a:r>
              <a:rPr lang="ja-JP" altLang="en-US" sz="2000" dirty="0"/>
              <a:t>述べている。</a:t>
            </a:r>
          </a:p>
          <a:p>
            <a:endParaRPr lang="ja-JP" altLang="en-US" sz="2000" dirty="0"/>
          </a:p>
          <a:p>
            <a:r>
              <a:rPr lang="ja-JP" altLang="en-US" sz="2000" dirty="0"/>
              <a:t>しかし、「重要なメッセージ」の定義は、人によっ</a:t>
            </a:r>
            <a:r>
              <a:rPr lang="ja-JP" altLang="en-US" sz="2000" dirty="0" smtClean="0"/>
              <a:t>てか</a:t>
            </a:r>
            <a:r>
              <a:rPr lang="ja-JP" altLang="en-US" sz="2000" dirty="0"/>
              <a:t>なり異なる場合がある。</a:t>
            </a:r>
          </a:p>
        </p:txBody>
      </p:sp>
    </p:spTree>
    <p:extLst>
      <p:ext uri="{BB962C8B-B14F-4D97-AF65-F5344CB8AC3E}">
        <p14:creationId xmlns:p14="http://schemas.microsoft.com/office/powerpoint/2010/main" val="163103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640777492"/>
              </p:ext>
            </p:extLst>
          </p:nvPr>
        </p:nvGraphicFramePr>
        <p:xfrm>
          <a:off x="-1" y="830997"/>
          <a:ext cx="6085491" cy="486444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830997"/>
          </a:xfrm>
          <a:prstGeom prst="rect">
            <a:avLst/>
          </a:prstGeom>
          <a:solidFill>
            <a:schemeClr val="bg1"/>
          </a:solidFill>
        </p:spPr>
        <p:txBody>
          <a:bodyPr wrap="square" lIns="91440" tIns="45720" rIns="91440" bIns="45720">
            <a:spAutoFit/>
          </a:bodyPr>
          <a:lstStyle/>
          <a:p>
            <a:pPr algn="ctr">
              <a:defRPr sz="2128" b="1" i="0" u="none" strike="noStrike" kern="1200" cap="all" baseline="0">
                <a:solidFill>
                  <a:prstClr val="black">
                    <a:lumMod val="65000"/>
                    <a:lumOff val="35000"/>
                  </a:prstClr>
                </a:solidFill>
                <a:latin typeface="+mn-lt"/>
                <a:ea typeface="+mn-ea"/>
                <a:cs typeface="+mn-cs"/>
              </a:defRPr>
            </a:pPr>
            <a:r>
              <a:rPr lang="ja-JP" altLang="en-US" sz="2400" cap="all" dirty="0"/>
              <a:t>以下のような経験がありましたか：</a:t>
            </a:r>
            <a:endParaRPr lang="en-US" altLang="ja-JP" sz="2400" cap="all" dirty="0"/>
          </a:p>
          <a:p>
            <a:pPr algn="ctr">
              <a:defRPr sz="2128" b="1" i="0" u="none" strike="noStrike" kern="1200" cap="all" baseline="0">
                <a:solidFill>
                  <a:prstClr val="black">
                    <a:lumMod val="65000"/>
                    <a:lumOff val="35000"/>
                  </a:prstClr>
                </a:solidFill>
                <a:latin typeface="+mn-lt"/>
                <a:ea typeface="+mn-ea"/>
                <a:cs typeface="+mn-cs"/>
              </a:defRPr>
            </a:pPr>
            <a:r>
              <a:rPr lang="ja-JP" altLang="en-US" sz="2400" cap="all" dirty="0"/>
              <a:t>「友達と一緒にいる時、皆はほとんど話さないで携帯電話を使っている。」</a:t>
            </a:r>
            <a:endParaRPr lang="en-US" sz="3200" dirty="0"/>
          </a:p>
        </p:txBody>
      </p:sp>
      <p:graphicFrame>
        <p:nvGraphicFramePr>
          <p:cNvPr id="4" name="Chart 3"/>
          <p:cNvGraphicFramePr/>
          <p:nvPr>
            <p:extLst>
              <p:ext uri="{D42A27DB-BD31-4B8C-83A1-F6EECF244321}">
                <p14:modId xmlns:p14="http://schemas.microsoft.com/office/powerpoint/2010/main" val="1519275469"/>
              </p:ext>
            </p:extLst>
          </p:nvPr>
        </p:nvGraphicFramePr>
        <p:xfrm>
          <a:off x="6085490" y="830997"/>
          <a:ext cx="6106510" cy="486444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104053" y="5711436"/>
            <a:ext cx="9983894" cy="830997"/>
          </a:xfrm>
          <a:prstGeom prst="rect">
            <a:avLst/>
          </a:prstGeom>
          <a:noFill/>
        </p:spPr>
        <p:txBody>
          <a:bodyPr wrap="square" rtlCol="0">
            <a:spAutoFit/>
          </a:bodyPr>
          <a:lstStyle/>
          <a:p>
            <a:pPr algn="ctr"/>
            <a:r>
              <a:rPr lang="ja-JP" altLang="en-US" sz="2400" dirty="0"/>
              <a:t>日本人（</a:t>
            </a:r>
            <a:r>
              <a:rPr lang="en-US" altLang="ja-JP" sz="2400" dirty="0"/>
              <a:t>73</a:t>
            </a:r>
            <a:r>
              <a:rPr lang="ja-JP" altLang="en-US" sz="2400" dirty="0"/>
              <a:t>％）とアメリカ人（</a:t>
            </a:r>
            <a:r>
              <a:rPr lang="en-US" altLang="ja-JP" sz="2400" dirty="0"/>
              <a:t>60</a:t>
            </a:r>
            <a:r>
              <a:rPr lang="ja-JP" altLang="en-US" sz="2400" dirty="0"/>
              <a:t>％）の両方</a:t>
            </a:r>
            <a:r>
              <a:rPr lang="ja-JP" altLang="en-US" sz="2400" dirty="0" smtClean="0"/>
              <a:t>がこの状況を</a:t>
            </a:r>
            <a:r>
              <a:rPr lang="ja-JP" altLang="en-US" sz="2400" dirty="0"/>
              <a:t>経験しているが、日本</a:t>
            </a:r>
            <a:r>
              <a:rPr lang="ja-JP" altLang="en-US" sz="2400" dirty="0" smtClean="0"/>
              <a:t>人の学生の方がよ</a:t>
            </a:r>
            <a:r>
              <a:rPr lang="ja-JP" altLang="en-US" sz="2400" dirty="0"/>
              <a:t>り多く経験している。</a:t>
            </a:r>
            <a:endParaRPr lang="en-US" sz="2400" dirty="0"/>
          </a:p>
        </p:txBody>
      </p:sp>
    </p:spTree>
    <p:extLst>
      <p:ext uri="{BB962C8B-B14F-4D97-AF65-F5344CB8AC3E}">
        <p14:creationId xmlns:p14="http://schemas.microsoft.com/office/powerpoint/2010/main" val="2106163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987171736"/>
              </p:ext>
            </p:extLst>
          </p:nvPr>
        </p:nvGraphicFramePr>
        <p:xfrm>
          <a:off x="0" y="523220"/>
          <a:ext cx="12192000" cy="54902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友達と連絡する時にどんな方法を一番使いますか。</a:t>
            </a:r>
            <a:endParaRPr lang="en-US" sz="4000" dirty="0"/>
          </a:p>
        </p:txBody>
      </p:sp>
      <p:graphicFrame>
        <p:nvGraphicFramePr>
          <p:cNvPr id="4" name="Chart 3"/>
          <p:cNvGraphicFramePr/>
          <p:nvPr>
            <p:extLst>
              <p:ext uri="{D42A27DB-BD31-4B8C-83A1-F6EECF244321}">
                <p14:modId xmlns:p14="http://schemas.microsoft.com/office/powerpoint/2010/main" val="3322334691"/>
              </p:ext>
            </p:extLst>
          </p:nvPr>
        </p:nvGraphicFramePr>
        <p:xfrm>
          <a:off x="0" y="523220"/>
          <a:ext cx="5571067" cy="51750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65760" y="5939300"/>
            <a:ext cx="11633200" cy="830997"/>
          </a:xfrm>
          <a:prstGeom prst="rect">
            <a:avLst/>
          </a:prstGeom>
          <a:noFill/>
          <a:ln w="38100">
            <a:solidFill>
              <a:schemeClr val="bg1"/>
            </a:solidFill>
          </a:ln>
        </p:spPr>
        <p:txBody>
          <a:bodyPr wrap="square" rtlCol="0">
            <a:spAutoFit/>
          </a:bodyPr>
          <a:lstStyle/>
          <a:p>
            <a:pPr algn="ctr"/>
            <a:r>
              <a:rPr lang="ja-JP" altLang="en-US" sz="2400" dirty="0"/>
              <a:t>テキストメッセージ</a:t>
            </a:r>
            <a:r>
              <a:rPr lang="ja-JP" altLang="en-US" sz="2400" dirty="0" smtClean="0"/>
              <a:t>はアメリカで</a:t>
            </a:r>
            <a:r>
              <a:rPr lang="ja-JP" altLang="en-US" sz="2400" dirty="0"/>
              <a:t>最も普及しているコミュニケーション形</a:t>
            </a:r>
            <a:r>
              <a:rPr lang="ja-JP" altLang="en-US" sz="2400" dirty="0" smtClean="0"/>
              <a:t>式（</a:t>
            </a:r>
            <a:r>
              <a:rPr lang="en-US" altLang="ja-JP" sz="2400" dirty="0" smtClean="0"/>
              <a:t>50</a:t>
            </a:r>
            <a:r>
              <a:rPr lang="ja-JP" altLang="en-US" sz="2400" dirty="0" smtClean="0"/>
              <a:t>％＋）</a:t>
            </a:r>
            <a:r>
              <a:rPr lang="ja-JP" altLang="en-US" sz="2400" dirty="0"/>
              <a:t>だが</a:t>
            </a:r>
            <a:r>
              <a:rPr lang="ja-JP" altLang="en-US" sz="2400" dirty="0" smtClean="0"/>
              <a:t>、　日本ではラインが最</a:t>
            </a:r>
            <a:r>
              <a:rPr lang="ja-JP" altLang="en-US" sz="2400" dirty="0"/>
              <a:t>も普及してい</a:t>
            </a:r>
            <a:r>
              <a:rPr lang="ja-JP" altLang="en-US" sz="2400" dirty="0" smtClean="0"/>
              <a:t>る（</a:t>
            </a:r>
            <a:r>
              <a:rPr lang="en-US" altLang="ja-JP" sz="2400" dirty="0" smtClean="0"/>
              <a:t>50</a:t>
            </a:r>
            <a:r>
              <a:rPr lang="ja-JP" altLang="en-US" sz="2400" dirty="0" smtClean="0"/>
              <a:t>％</a:t>
            </a:r>
            <a:r>
              <a:rPr lang="en-US" altLang="ja-JP" sz="2400" dirty="0" smtClean="0"/>
              <a:t> </a:t>
            </a:r>
            <a:r>
              <a:rPr lang="en-US" altLang="ja-JP" sz="2400" dirty="0"/>
              <a:t>+</a:t>
            </a:r>
            <a:r>
              <a:rPr lang="ja-JP" altLang="en-US" sz="2400" dirty="0"/>
              <a:t>）。</a:t>
            </a:r>
            <a:endParaRPr lang="en-US" sz="2400" dirty="0"/>
          </a:p>
        </p:txBody>
      </p:sp>
      <p:sp>
        <p:nvSpPr>
          <p:cNvPr id="5" name="Oval 4"/>
          <p:cNvSpPr/>
          <p:nvPr/>
        </p:nvSpPr>
        <p:spPr>
          <a:xfrm>
            <a:off x="1237337" y="1478590"/>
            <a:ext cx="567267" cy="1129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33533" y="1885676"/>
            <a:ext cx="567267" cy="72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12494" y="1478590"/>
            <a:ext cx="567267" cy="72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36508" y="1744359"/>
            <a:ext cx="483682" cy="1010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215239" y="1885676"/>
            <a:ext cx="567267" cy="683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118598" y="1759678"/>
            <a:ext cx="567267" cy="8940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62086" y="1615979"/>
            <a:ext cx="567267" cy="643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859411" y="1932677"/>
            <a:ext cx="567267" cy="78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2892525">
            <a:off x="4785785" y="2674074"/>
            <a:ext cx="1456267" cy="780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3809549">
            <a:off x="10999102" y="2742364"/>
            <a:ext cx="1456267" cy="780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56017">
            <a:off x="4766853" y="2978477"/>
            <a:ext cx="1610908" cy="307777"/>
          </a:xfrm>
          <a:prstGeom prst="rect">
            <a:avLst/>
          </a:prstGeom>
          <a:noFill/>
        </p:spPr>
        <p:txBody>
          <a:bodyPr wrap="square" rtlCol="0">
            <a:spAutoFit/>
          </a:bodyPr>
          <a:lstStyle/>
          <a:p>
            <a:r>
              <a:rPr lang="ja-JP" altLang="en-US" sz="1400" dirty="0"/>
              <a:t>テキストメッセージ</a:t>
            </a:r>
            <a:endParaRPr lang="en-US" sz="1400" dirty="0"/>
          </a:p>
        </p:txBody>
      </p:sp>
      <p:sp>
        <p:nvSpPr>
          <p:cNvPr id="18" name="TextBox 17"/>
          <p:cNvSpPr txBox="1"/>
          <p:nvPr/>
        </p:nvSpPr>
        <p:spPr>
          <a:xfrm rot="3090940">
            <a:off x="11325922" y="3051337"/>
            <a:ext cx="807886" cy="307777"/>
          </a:xfrm>
          <a:prstGeom prst="rect">
            <a:avLst/>
          </a:prstGeom>
          <a:noFill/>
        </p:spPr>
        <p:txBody>
          <a:bodyPr wrap="square" rtlCol="0">
            <a:spAutoFit/>
          </a:bodyPr>
          <a:lstStyle/>
          <a:p>
            <a:r>
              <a:rPr lang="ja-JP" altLang="en-US" sz="1400" dirty="0"/>
              <a:t>ライン</a:t>
            </a:r>
            <a:endParaRPr lang="en-US" sz="1400" dirty="0"/>
          </a:p>
        </p:txBody>
      </p:sp>
    </p:spTree>
    <p:extLst>
      <p:ext uri="{BB962C8B-B14F-4D97-AF65-F5344CB8AC3E}">
        <p14:creationId xmlns:p14="http://schemas.microsoft.com/office/powerpoint/2010/main" val="3697761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613091663"/>
              </p:ext>
            </p:extLst>
          </p:nvPr>
        </p:nvGraphicFramePr>
        <p:xfrm>
          <a:off x="0" y="523220"/>
          <a:ext cx="12192000" cy="505631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あなたがテキストメッセージを受けとった時、どのくらい待ってから答えますか。</a:t>
            </a:r>
            <a:endParaRPr lang="en-US" sz="2800" dirty="0"/>
          </a:p>
        </p:txBody>
      </p:sp>
      <p:sp>
        <p:nvSpPr>
          <p:cNvPr id="2" name="TextBox 1"/>
          <p:cNvSpPr txBox="1"/>
          <p:nvPr/>
        </p:nvSpPr>
        <p:spPr>
          <a:xfrm>
            <a:off x="406400" y="5579533"/>
            <a:ext cx="11592560" cy="830997"/>
          </a:xfrm>
          <a:prstGeom prst="rect">
            <a:avLst/>
          </a:prstGeom>
          <a:noFill/>
        </p:spPr>
        <p:txBody>
          <a:bodyPr wrap="square" rtlCol="0">
            <a:spAutoFit/>
          </a:bodyPr>
          <a:lstStyle/>
          <a:p>
            <a:pPr algn="ctr"/>
            <a:r>
              <a:rPr lang="ja-JP" altLang="en-US" sz="2400" dirty="0" smtClean="0"/>
              <a:t>日米の</a:t>
            </a:r>
            <a:r>
              <a:rPr lang="ja-JP" altLang="en-US" sz="2400" dirty="0"/>
              <a:t>大学</a:t>
            </a:r>
            <a:r>
              <a:rPr lang="ja-JP" altLang="en-US" sz="2400" dirty="0" smtClean="0"/>
              <a:t>生共にど</a:t>
            </a:r>
            <a:r>
              <a:rPr lang="ja-JP" altLang="en-US" sz="2400" dirty="0"/>
              <a:t>ちらもすぐに返信</a:t>
            </a:r>
            <a:r>
              <a:rPr lang="ja-JP" altLang="en-US" sz="2400" dirty="0" smtClean="0"/>
              <a:t>し、</a:t>
            </a:r>
            <a:r>
              <a:rPr lang="en-US" altLang="ja-JP" sz="2400" dirty="0"/>
              <a:t>30</a:t>
            </a:r>
            <a:r>
              <a:rPr lang="ja-JP" altLang="en-US" sz="2400" dirty="0"/>
              <a:t>分</a:t>
            </a:r>
            <a:r>
              <a:rPr lang="ja-JP" altLang="en-US" sz="2400" dirty="0" smtClean="0"/>
              <a:t>待つなど、</a:t>
            </a:r>
            <a:r>
              <a:rPr lang="ja-JP" altLang="en-US" sz="2400" dirty="0"/>
              <a:t>可能な場合はいつでも返信する傾向にある</a:t>
            </a:r>
            <a:r>
              <a:rPr lang="ja-JP" altLang="en-US" sz="2400" dirty="0" smtClean="0"/>
              <a:t>。</a:t>
            </a:r>
            <a:endParaRPr lang="en-US" sz="2400" dirty="0"/>
          </a:p>
        </p:txBody>
      </p:sp>
    </p:spTree>
    <p:extLst>
      <p:ext uri="{BB962C8B-B14F-4D97-AF65-F5344CB8AC3E}">
        <p14:creationId xmlns:p14="http://schemas.microsoft.com/office/powerpoint/2010/main" val="4014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27047492"/>
              </p:ext>
            </p:extLst>
          </p:nvPr>
        </p:nvGraphicFramePr>
        <p:xfrm>
          <a:off x="1" y="1066799"/>
          <a:ext cx="12266578" cy="48344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830997"/>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あなたは危険な状態で携帯を使うことがありますか。</a:t>
            </a:r>
            <a:endParaRPr lang="en-US" altLang="ja-JP" sz="2800" dirty="0"/>
          </a:p>
          <a:p>
            <a:pPr algn="ctr">
              <a:defRPr sz="1862" b="0" i="0" u="none" strike="noStrike" kern="1200" spc="0" baseline="0">
                <a:solidFill>
                  <a:prstClr val="black">
                    <a:lumMod val="65000"/>
                    <a:lumOff val="35000"/>
                  </a:prstClr>
                </a:solidFill>
                <a:latin typeface="+mn-lt"/>
                <a:ea typeface="+mn-ea"/>
                <a:cs typeface="+mn-cs"/>
              </a:defRPr>
            </a:pPr>
            <a:r>
              <a:rPr lang="ja-JP" altLang="en-US" sz="2000" dirty="0"/>
              <a:t>（例</a:t>
            </a:r>
            <a:r>
              <a:rPr lang="ja-JP" altLang="en-US" sz="2000" dirty="0" smtClean="0"/>
              <a:t>：</a:t>
            </a:r>
            <a:r>
              <a:rPr lang="ja-JP" altLang="en-US" sz="1862" dirty="0"/>
              <a:t>車を運転している時</a:t>
            </a:r>
            <a:r>
              <a:rPr lang="ja-JP" altLang="en-US" sz="2000" dirty="0" smtClean="0"/>
              <a:t>、</a:t>
            </a:r>
            <a:r>
              <a:rPr lang="ja-JP" altLang="en-US" sz="2000" dirty="0"/>
              <a:t>歩いている時、自転車に乗っている時、スケートボードに乗っている時など）</a:t>
            </a:r>
            <a:endParaRPr lang="en-US" sz="2800" dirty="0"/>
          </a:p>
        </p:txBody>
      </p:sp>
      <p:sp>
        <p:nvSpPr>
          <p:cNvPr id="2" name="TextBox 1"/>
          <p:cNvSpPr txBox="1"/>
          <p:nvPr/>
        </p:nvSpPr>
        <p:spPr>
          <a:xfrm>
            <a:off x="194553" y="5976204"/>
            <a:ext cx="12072026" cy="830997"/>
          </a:xfrm>
          <a:prstGeom prst="rect">
            <a:avLst/>
          </a:prstGeom>
          <a:noFill/>
        </p:spPr>
        <p:txBody>
          <a:bodyPr wrap="square" rtlCol="0">
            <a:spAutoFit/>
          </a:bodyPr>
          <a:lstStyle/>
          <a:p>
            <a:pPr algn="ctr"/>
            <a:r>
              <a:rPr lang="ja-JP" altLang="en-US" sz="2400" dirty="0">
                <a:latin typeface="+mn-ea"/>
              </a:rPr>
              <a:t>アメリカと日本の大学</a:t>
            </a:r>
            <a:r>
              <a:rPr lang="ja-JP" altLang="en-US" sz="2400" dirty="0" smtClean="0">
                <a:latin typeface="+mn-ea"/>
              </a:rPr>
              <a:t>生の</a:t>
            </a:r>
            <a:r>
              <a:rPr lang="ja-JP" altLang="en-US" sz="2400" dirty="0">
                <a:latin typeface="+mn-ea"/>
              </a:rPr>
              <a:t>約</a:t>
            </a:r>
            <a:r>
              <a:rPr lang="en-US" altLang="ja-JP" sz="2400" dirty="0">
                <a:solidFill>
                  <a:srgbClr val="FF0000"/>
                </a:solidFill>
                <a:latin typeface="+mn-ea"/>
              </a:rPr>
              <a:t>4</a:t>
            </a:r>
            <a:r>
              <a:rPr lang="ja-JP" altLang="en-US" sz="2400" dirty="0">
                <a:solidFill>
                  <a:srgbClr val="FF0000"/>
                </a:solidFill>
                <a:latin typeface="+mn-ea"/>
              </a:rPr>
              <a:t>分の</a:t>
            </a:r>
            <a:r>
              <a:rPr lang="en-US" altLang="ja-JP" sz="2400" dirty="0" smtClean="0">
                <a:solidFill>
                  <a:srgbClr val="FF0000"/>
                </a:solidFill>
                <a:latin typeface="+mn-ea"/>
              </a:rPr>
              <a:t>3</a:t>
            </a:r>
            <a:r>
              <a:rPr lang="ja-JP" altLang="en-US" sz="2400" dirty="0">
                <a:latin typeface="+mn-ea"/>
              </a:rPr>
              <a:t>は</a:t>
            </a:r>
            <a:r>
              <a:rPr lang="ja-JP" altLang="en-US" sz="2400" dirty="0" smtClean="0">
                <a:latin typeface="+mn-ea"/>
              </a:rPr>
              <a:t>、</a:t>
            </a:r>
            <a:r>
              <a:rPr lang="ja-JP" altLang="en-US" sz="2400" dirty="0">
                <a:latin typeface="+mn-ea"/>
              </a:rPr>
              <a:t>危険な状況で携帯電話を使用す</a:t>
            </a:r>
            <a:r>
              <a:rPr lang="ja-JP" altLang="en-US" sz="2400" dirty="0" smtClean="0">
                <a:latin typeface="+mn-ea"/>
              </a:rPr>
              <a:t>る　　　　　　　　　　　意</a:t>
            </a:r>
            <a:r>
              <a:rPr lang="ja-JP" altLang="en-US" sz="2400" dirty="0">
                <a:latin typeface="+mn-ea"/>
              </a:rPr>
              <a:t>思がな</a:t>
            </a:r>
            <a:r>
              <a:rPr lang="ja-JP" altLang="en-US" sz="2400" dirty="0" smtClean="0">
                <a:latin typeface="+mn-ea"/>
              </a:rPr>
              <a:t>いと回答した。</a:t>
            </a:r>
            <a:endParaRPr lang="en-US" altLang="ja-JP" sz="2400" dirty="0">
              <a:latin typeface="+mn-ea"/>
            </a:endParaRPr>
          </a:p>
        </p:txBody>
      </p:sp>
    </p:spTree>
    <p:extLst>
      <p:ext uri="{BB962C8B-B14F-4D97-AF65-F5344CB8AC3E}">
        <p14:creationId xmlns:p14="http://schemas.microsoft.com/office/powerpoint/2010/main" val="155459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673470991"/>
              </p:ext>
            </p:extLst>
          </p:nvPr>
        </p:nvGraphicFramePr>
        <p:xfrm>
          <a:off x="0" y="954107"/>
          <a:ext cx="12192000" cy="49614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809452"/>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あなたは他の人が危険な状態で携帯を使っている所を見たことがありますか。</a:t>
            </a:r>
            <a:endParaRPr lang="en-US" altLang="ja-JP" sz="2800" dirty="0"/>
          </a:p>
          <a:p>
            <a:pPr algn="ctr">
              <a:defRPr sz="1862" b="0" i="0" u="none" strike="noStrike" kern="1200" spc="0" baseline="0">
                <a:solidFill>
                  <a:prstClr val="black">
                    <a:lumMod val="65000"/>
                    <a:lumOff val="35000"/>
                  </a:prstClr>
                </a:solidFill>
                <a:latin typeface="+mn-lt"/>
                <a:ea typeface="+mn-ea"/>
                <a:cs typeface="+mn-cs"/>
              </a:defRPr>
            </a:pPr>
            <a:r>
              <a:rPr lang="ja-JP" altLang="en-US" sz="1860" dirty="0"/>
              <a:t>（例：運転している時、歩いている時、自転車に乗っている時、スケートボードに乗っている時など）</a:t>
            </a:r>
            <a:endParaRPr lang="en-US" sz="1860" dirty="0"/>
          </a:p>
        </p:txBody>
      </p:sp>
      <p:sp>
        <p:nvSpPr>
          <p:cNvPr id="4" name="TextBox 3"/>
          <p:cNvSpPr txBox="1"/>
          <p:nvPr/>
        </p:nvSpPr>
        <p:spPr>
          <a:xfrm>
            <a:off x="1041400" y="5915574"/>
            <a:ext cx="10378440" cy="830997"/>
          </a:xfrm>
          <a:prstGeom prst="rect">
            <a:avLst/>
          </a:prstGeom>
          <a:noFill/>
        </p:spPr>
        <p:txBody>
          <a:bodyPr wrap="square" rtlCol="0">
            <a:spAutoFit/>
          </a:bodyPr>
          <a:lstStyle/>
          <a:p>
            <a:pPr algn="ctr"/>
            <a:r>
              <a:rPr lang="ja-JP" altLang="en-US" sz="2400" dirty="0">
                <a:latin typeface="+mn-ea"/>
              </a:rPr>
              <a:t>前の質問とは対照的に、すべての回答者のほぼ</a:t>
            </a:r>
            <a:r>
              <a:rPr lang="en-US" altLang="ja-JP" sz="2400" dirty="0">
                <a:solidFill>
                  <a:srgbClr val="FF0000"/>
                </a:solidFill>
                <a:latin typeface="+mn-ea"/>
              </a:rPr>
              <a:t>90</a:t>
            </a:r>
            <a:r>
              <a:rPr lang="ja-JP" altLang="en-US" sz="2400" dirty="0">
                <a:solidFill>
                  <a:srgbClr val="FF0000"/>
                </a:solidFill>
                <a:latin typeface="+mn-ea"/>
              </a:rPr>
              <a:t>％</a:t>
            </a:r>
            <a:r>
              <a:rPr lang="ja-JP" altLang="en-US" sz="2400" dirty="0">
                <a:latin typeface="+mn-ea"/>
              </a:rPr>
              <a:t>は、危険な状況で自分の携帯電話を使用してい</a:t>
            </a:r>
            <a:r>
              <a:rPr lang="ja-JP" altLang="en-US" sz="2400" dirty="0" smtClean="0">
                <a:latin typeface="+mn-ea"/>
              </a:rPr>
              <a:t>る人</a:t>
            </a:r>
            <a:r>
              <a:rPr lang="ja-JP" altLang="en-US" sz="2400" dirty="0">
                <a:latin typeface="+mn-ea"/>
              </a:rPr>
              <a:t>を見たことがあると回答している</a:t>
            </a:r>
            <a:r>
              <a:rPr lang="ja-JP" altLang="en-US" sz="2400" dirty="0" smtClean="0">
                <a:latin typeface="+mn-ea"/>
              </a:rPr>
              <a:t>。</a:t>
            </a:r>
            <a:endParaRPr lang="en-US" sz="2400" dirty="0">
              <a:latin typeface="+mn-ea"/>
            </a:endParaRPr>
          </a:p>
        </p:txBody>
      </p:sp>
    </p:spTree>
    <p:extLst>
      <p:ext uri="{BB962C8B-B14F-4D97-AF65-F5344CB8AC3E}">
        <p14:creationId xmlns:p14="http://schemas.microsoft.com/office/powerpoint/2010/main" val="426716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746876746"/>
              </p:ext>
            </p:extLst>
          </p:nvPr>
        </p:nvGraphicFramePr>
        <p:xfrm>
          <a:off x="0" y="523220"/>
          <a:ext cx="6146800" cy="50732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あなたは毎日、携帯にどのくらいの時間を使いますか。</a:t>
            </a:r>
            <a:endParaRPr lang="en-US" sz="2800" dirty="0"/>
          </a:p>
        </p:txBody>
      </p:sp>
      <p:graphicFrame>
        <p:nvGraphicFramePr>
          <p:cNvPr id="5" name="Chart 4"/>
          <p:cNvGraphicFramePr/>
          <p:nvPr>
            <p:extLst>
              <p:ext uri="{D42A27DB-BD31-4B8C-83A1-F6EECF244321}">
                <p14:modId xmlns:p14="http://schemas.microsoft.com/office/powerpoint/2010/main" val="695615747"/>
              </p:ext>
            </p:extLst>
          </p:nvPr>
        </p:nvGraphicFramePr>
        <p:xfrm>
          <a:off x="6146800" y="523220"/>
          <a:ext cx="6045200" cy="507324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1933" y="5765744"/>
            <a:ext cx="11150600" cy="830997"/>
          </a:xfrm>
          <a:prstGeom prst="rect">
            <a:avLst/>
          </a:prstGeom>
          <a:noFill/>
        </p:spPr>
        <p:txBody>
          <a:bodyPr wrap="square" rtlCol="0">
            <a:spAutoFit/>
          </a:bodyPr>
          <a:lstStyle/>
          <a:p>
            <a:pPr algn="ctr"/>
            <a:r>
              <a:rPr lang="ja-JP" altLang="en-US" sz="2400" dirty="0">
                <a:latin typeface="+mn-ea"/>
              </a:rPr>
              <a:t>アメリカと日本の大学生の一日あたりの携帯電話使用時間は平均</a:t>
            </a:r>
            <a:r>
              <a:rPr lang="en-US" altLang="ja-JP" sz="2400" dirty="0">
                <a:latin typeface="+mn-ea"/>
              </a:rPr>
              <a:t>3-5</a:t>
            </a:r>
            <a:r>
              <a:rPr lang="ja-JP" altLang="en-US" sz="2400" dirty="0">
                <a:latin typeface="+mn-ea"/>
              </a:rPr>
              <a:t>時</a:t>
            </a:r>
            <a:r>
              <a:rPr lang="ja-JP" altLang="en-US" sz="2400" dirty="0" smtClean="0">
                <a:latin typeface="+mn-ea"/>
              </a:rPr>
              <a:t>間だ</a:t>
            </a:r>
            <a:r>
              <a:rPr lang="ja-JP" altLang="en-US" sz="2400" dirty="0">
                <a:latin typeface="+mn-ea"/>
              </a:rPr>
              <a:t>が</a:t>
            </a:r>
            <a:r>
              <a:rPr lang="ja-JP" altLang="en-US" sz="2400" dirty="0" smtClean="0">
                <a:latin typeface="+mn-ea"/>
              </a:rPr>
              <a:t>、</a:t>
            </a:r>
            <a:endParaRPr lang="en-US" altLang="ja-JP" sz="2400" dirty="0">
              <a:latin typeface="+mn-ea"/>
            </a:endParaRPr>
          </a:p>
          <a:p>
            <a:pPr algn="ctr"/>
            <a:r>
              <a:rPr lang="ja-JP" altLang="en-US" sz="2400" dirty="0" smtClean="0">
                <a:latin typeface="+mn-ea"/>
              </a:rPr>
              <a:t>６時間以上の長時間携</a:t>
            </a:r>
            <a:r>
              <a:rPr lang="ja-JP" altLang="en-US" sz="2400" dirty="0">
                <a:latin typeface="+mn-ea"/>
              </a:rPr>
              <a:t>帯電話を使用してい</a:t>
            </a:r>
            <a:r>
              <a:rPr lang="ja-JP" altLang="en-US" sz="2400" dirty="0" smtClean="0">
                <a:latin typeface="+mn-ea"/>
              </a:rPr>
              <a:t>るアメリカ人の数は日本人の倍だった。</a:t>
            </a:r>
            <a:endParaRPr lang="en-US" sz="2400" dirty="0">
              <a:latin typeface="+mn-ea"/>
            </a:endParaRPr>
          </a:p>
        </p:txBody>
      </p:sp>
    </p:spTree>
    <p:extLst>
      <p:ext uri="{BB962C8B-B14F-4D97-AF65-F5344CB8AC3E}">
        <p14:creationId xmlns:p14="http://schemas.microsoft.com/office/powerpoint/2010/main" val="250234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vert="horz" lIns="121900" tIns="121900" rIns="121900" bIns="121900" rtlCol="0" anchor="t" anchorCtr="0">
            <a:noAutofit/>
          </a:bodyPr>
          <a:lstStyle/>
          <a:p>
            <a:pPr algn="ctr"/>
            <a:r>
              <a:rPr lang="en" b="1" dirty="0"/>
              <a:t>研究の重要性</a:t>
            </a:r>
          </a:p>
        </p:txBody>
      </p:sp>
      <p:graphicFrame>
        <p:nvGraphicFramePr>
          <p:cNvPr id="67" name="Shape 67"/>
          <p:cNvGraphicFramePr/>
          <p:nvPr>
            <p:extLst>
              <p:ext uri="{D42A27DB-BD31-4B8C-83A1-F6EECF244321}">
                <p14:modId xmlns:p14="http://schemas.microsoft.com/office/powerpoint/2010/main" val="3295671086"/>
              </p:ext>
            </p:extLst>
          </p:nvPr>
        </p:nvGraphicFramePr>
        <p:xfrm>
          <a:off x="415600" y="1342334"/>
          <a:ext cx="11360800" cy="4709080"/>
        </p:xfrm>
        <a:graphic>
          <a:graphicData uri="http://schemas.openxmlformats.org/drawingml/2006/table">
            <a:tbl>
              <a:tblPr>
                <a:noFill/>
              </a:tblPr>
              <a:tblGrid>
                <a:gridCol w="5680400">
                  <a:extLst>
                    <a:ext uri="{9D8B030D-6E8A-4147-A177-3AD203B41FA5}">
                      <a16:colId xmlns="" xmlns:a16="http://schemas.microsoft.com/office/drawing/2014/main" val="20000"/>
                    </a:ext>
                  </a:extLst>
                </a:gridCol>
                <a:gridCol w="5680400">
                  <a:extLst>
                    <a:ext uri="{9D8B030D-6E8A-4147-A177-3AD203B41FA5}">
                      <a16:colId xmlns="" xmlns:a16="http://schemas.microsoft.com/office/drawing/2014/main" val="20001"/>
                    </a:ext>
                  </a:extLst>
                </a:gridCol>
              </a:tblGrid>
              <a:tr h="514158">
                <a:tc>
                  <a:txBody>
                    <a:bodyPr/>
                    <a:lstStyle/>
                    <a:p>
                      <a:pPr lvl="0">
                        <a:spcBef>
                          <a:spcPts val="0"/>
                        </a:spcBef>
                        <a:buNone/>
                      </a:pPr>
                      <a:r>
                        <a:rPr lang="en" sz="2400" dirty="0">
                          <a:latin typeface="+mn-ea"/>
                          <a:ea typeface="+mn-ea"/>
                        </a:rPr>
                        <a:t>ジョン</a:t>
                      </a:r>
                      <a:r>
                        <a:rPr lang="ja-JP" altLang="en-US" sz="2400" dirty="0">
                          <a:latin typeface="+mn-ea"/>
                          <a:ea typeface="+mn-ea"/>
                        </a:rPr>
                        <a:t>・ホラディー</a:t>
                      </a:r>
                      <a:endParaRPr lang="en" sz="2400" dirty="0">
                        <a:latin typeface="+mn-ea"/>
                        <a:ea typeface="+mn-ea"/>
                      </a:endParaRPr>
                    </a:p>
                  </a:txBody>
                  <a:tcPr marL="121900" marR="121900" marT="121900" marB="121900"/>
                </a:tc>
                <a:tc>
                  <a:txBody>
                    <a:bodyPr/>
                    <a:lstStyle/>
                    <a:p>
                      <a:pPr lvl="0">
                        <a:spcBef>
                          <a:spcPts val="0"/>
                        </a:spcBef>
                        <a:buNone/>
                      </a:pPr>
                      <a:r>
                        <a:rPr lang="en" sz="2400" dirty="0">
                          <a:latin typeface="+mn-ea"/>
                          <a:ea typeface="+mn-ea"/>
                        </a:rPr>
                        <a:t>デビッド</a:t>
                      </a:r>
                      <a:r>
                        <a:rPr lang="ja-JP" altLang="en-US" sz="2400" dirty="0">
                          <a:latin typeface="+mn-ea"/>
                          <a:ea typeface="+mn-ea"/>
                        </a:rPr>
                        <a:t>・バス</a:t>
                      </a:r>
                      <a:endParaRPr lang="en" sz="2400" dirty="0">
                        <a:latin typeface="+mn-ea"/>
                        <a:ea typeface="+mn-ea"/>
                      </a:endParaRPr>
                    </a:p>
                  </a:txBody>
                  <a:tcPr marL="121900" marR="121900" marT="121900" marB="121900"/>
                </a:tc>
                <a:extLst>
                  <a:ext uri="{0D108BD9-81ED-4DB2-BD59-A6C34878D82A}">
                    <a16:rowId xmlns="" xmlns:a16="http://schemas.microsoft.com/office/drawing/2014/main" val="10000"/>
                  </a:ext>
                </a:extLst>
              </a:tr>
              <a:tr h="3370689">
                <a:tc>
                  <a:txBody>
                    <a:bodyPr/>
                    <a:lstStyle/>
                    <a:p>
                      <a:pPr marL="619125" lvl="0" indent="-457200" rtl="0">
                        <a:lnSpc>
                          <a:spcPct val="100000"/>
                        </a:lnSpc>
                        <a:spcBef>
                          <a:spcPts val="0"/>
                        </a:spcBef>
                        <a:spcAft>
                          <a:spcPts val="600"/>
                        </a:spcAft>
                        <a:buClr>
                          <a:schemeClr val="dk1"/>
                        </a:buClr>
                        <a:buSzPct val="95454"/>
                        <a:buFont typeface="Wingdings" panose="05000000000000000000" pitchFamily="2" charset="2"/>
                        <a:buChar char="q"/>
                      </a:pPr>
                      <a:r>
                        <a:rPr lang="en" sz="2700" dirty="0">
                          <a:solidFill>
                            <a:schemeClr val="dk1"/>
                          </a:solidFill>
                          <a:latin typeface="+mn-ea"/>
                          <a:ea typeface="+mn-ea"/>
                        </a:rPr>
                        <a:t>去年、</a:t>
                      </a:r>
                      <a:r>
                        <a:rPr lang="en" sz="2700" dirty="0" smtClean="0">
                          <a:solidFill>
                            <a:schemeClr val="dk1"/>
                          </a:solidFill>
                          <a:latin typeface="+mn-ea"/>
                          <a:ea typeface="+mn-ea"/>
                        </a:rPr>
                        <a:t>私は</a:t>
                      </a:r>
                      <a:r>
                        <a:rPr lang="ja-JP" altLang="en-US" sz="2700" dirty="0" smtClean="0">
                          <a:solidFill>
                            <a:schemeClr val="dk1"/>
                          </a:solidFill>
                          <a:latin typeface="+mn-ea"/>
                          <a:ea typeface="+mn-ea"/>
                        </a:rPr>
                        <a:t>ビデオゲーム等にたくさんお金を</a:t>
                      </a:r>
                      <a:r>
                        <a:rPr lang="en" sz="2700" dirty="0" smtClean="0">
                          <a:solidFill>
                            <a:schemeClr val="dk1"/>
                          </a:solidFill>
                          <a:latin typeface="+mn-ea"/>
                          <a:ea typeface="+mn-ea"/>
                        </a:rPr>
                        <a:t>使った。</a:t>
                      </a:r>
                      <a:endParaRPr lang="en" sz="2700" dirty="0">
                        <a:solidFill>
                          <a:schemeClr val="dk1"/>
                        </a:solidFill>
                        <a:latin typeface="+mn-ea"/>
                        <a:ea typeface="+mn-ea"/>
                      </a:endParaRPr>
                    </a:p>
                    <a:p>
                      <a:pPr marL="619125" lvl="0" indent="-457200" rtl="0">
                        <a:lnSpc>
                          <a:spcPct val="100000"/>
                        </a:lnSpc>
                        <a:spcBef>
                          <a:spcPts val="0"/>
                        </a:spcBef>
                        <a:spcAft>
                          <a:spcPts val="600"/>
                        </a:spcAft>
                        <a:buClr>
                          <a:schemeClr val="dk1"/>
                        </a:buClr>
                        <a:buSzPct val="95454"/>
                        <a:buFont typeface="Wingdings" panose="05000000000000000000" pitchFamily="2" charset="2"/>
                        <a:buChar char="q"/>
                      </a:pPr>
                      <a:r>
                        <a:rPr lang="en" sz="2700" dirty="0">
                          <a:solidFill>
                            <a:schemeClr val="tx1"/>
                          </a:solidFill>
                          <a:latin typeface="+mn-ea"/>
                          <a:ea typeface="+mn-ea"/>
                        </a:rPr>
                        <a:t>私はビデオゲーム</a:t>
                      </a:r>
                      <a:r>
                        <a:rPr lang="ja-JP" altLang="en-US" sz="2700" dirty="0">
                          <a:solidFill>
                            <a:schemeClr val="tx1"/>
                          </a:solidFill>
                          <a:latin typeface="+mn-ea"/>
                          <a:ea typeface="+mn-ea"/>
                        </a:rPr>
                        <a:t>に対しての依存は</a:t>
                      </a:r>
                      <a:r>
                        <a:rPr lang="en" sz="2700" dirty="0">
                          <a:solidFill>
                            <a:schemeClr val="tx1"/>
                          </a:solidFill>
                          <a:latin typeface="+mn-ea"/>
                          <a:ea typeface="+mn-ea"/>
                        </a:rPr>
                        <a:t>ある</a:t>
                      </a:r>
                      <a:r>
                        <a:rPr lang="ja-JP" altLang="en-US" sz="2700" dirty="0">
                          <a:solidFill>
                            <a:schemeClr val="tx1"/>
                          </a:solidFill>
                          <a:latin typeface="+mn-ea"/>
                          <a:ea typeface="+mn-ea"/>
                        </a:rPr>
                        <a:t>が</a:t>
                      </a:r>
                      <a:r>
                        <a:rPr lang="en" sz="2700" dirty="0">
                          <a:solidFill>
                            <a:schemeClr val="tx1"/>
                          </a:solidFill>
                          <a:latin typeface="+mn-ea"/>
                          <a:ea typeface="+mn-ea"/>
                        </a:rPr>
                        <a:t>、携帯電話</a:t>
                      </a:r>
                      <a:r>
                        <a:rPr lang="ja-JP" altLang="en-US" sz="2700" dirty="0">
                          <a:solidFill>
                            <a:schemeClr val="tx1"/>
                          </a:solidFill>
                          <a:latin typeface="+mn-ea"/>
                          <a:ea typeface="+mn-ea"/>
                        </a:rPr>
                        <a:t>には依存していないと思っている。</a:t>
                      </a:r>
                      <a:endParaRPr lang="en" sz="2700" dirty="0">
                        <a:solidFill>
                          <a:schemeClr val="tx1"/>
                        </a:solidFill>
                        <a:latin typeface="+mn-ea"/>
                        <a:ea typeface="+mn-ea"/>
                      </a:endParaRPr>
                    </a:p>
                    <a:p>
                      <a:pPr marL="619125" lvl="0" indent="-457200" rtl="0">
                        <a:lnSpc>
                          <a:spcPct val="100000"/>
                        </a:lnSpc>
                        <a:spcBef>
                          <a:spcPts val="0"/>
                        </a:spcBef>
                        <a:spcAft>
                          <a:spcPts val="600"/>
                        </a:spcAft>
                        <a:buClr>
                          <a:schemeClr val="dk1"/>
                        </a:buClr>
                        <a:buSzPct val="95454"/>
                        <a:buFont typeface="Wingdings" panose="05000000000000000000" pitchFamily="2" charset="2"/>
                        <a:buChar char="q"/>
                      </a:pPr>
                      <a:r>
                        <a:rPr lang="ja-JP" altLang="en-US" sz="2700" dirty="0">
                          <a:solidFill>
                            <a:schemeClr val="tx1"/>
                          </a:solidFill>
                          <a:latin typeface="+mn-ea"/>
                          <a:ea typeface="+mn-ea"/>
                        </a:rPr>
                        <a:t>私たちはどの程度携帯電話に依存しているのか、また依存している事に対して自覚しているのかについてしりたい。</a:t>
                      </a:r>
                      <a:endParaRPr lang="en-US" altLang="ja-JP" sz="2700" dirty="0">
                        <a:solidFill>
                          <a:schemeClr val="tx1"/>
                        </a:solidFill>
                        <a:latin typeface="+mn-ea"/>
                        <a:ea typeface="+mn-ea"/>
                      </a:endParaRPr>
                    </a:p>
                  </a:txBody>
                  <a:tcPr marL="121900" marR="121900" marT="121900" marB="121900"/>
                </a:tc>
                <a:tc>
                  <a:txBody>
                    <a:bodyPr/>
                    <a:lstStyle/>
                    <a:p>
                      <a:pPr marL="685800" lvl="0" indent="-457200" rtl="0">
                        <a:spcBef>
                          <a:spcPts val="0"/>
                        </a:spcBef>
                        <a:buFont typeface="Wingdings" panose="05000000000000000000" pitchFamily="2" charset="2"/>
                        <a:buChar char="q"/>
                      </a:pPr>
                      <a:r>
                        <a:rPr lang="ja-JP" altLang="en-US" sz="2700" dirty="0">
                          <a:latin typeface="+mn-ea"/>
                          <a:ea typeface="+mn-ea"/>
                        </a:rPr>
                        <a:t>毎日どこでもどんな時でも私達はいつも携帯を使う。</a:t>
                      </a:r>
                      <a:endParaRPr lang="en-US" altLang="ja-JP" sz="2700" dirty="0">
                        <a:latin typeface="+mn-ea"/>
                        <a:ea typeface="+mn-ea"/>
                      </a:endParaRPr>
                    </a:p>
                    <a:p>
                      <a:pPr marL="685800" lvl="0" indent="-457200" rtl="0">
                        <a:spcBef>
                          <a:spcPts val="0"/>
                        </a:spcBef>
                        <a:buFont typeface="Wingdings" panose="05000000000000000000" pitchFamily="2" charset="2"/>
                        <a:buChar char="q"/>
                      </a:pPr>
                      <a:r>
                        <a:rPr lang="ja-JP" altLang="en-US" sz="2700" dirty="0">
                          <a:solidFill>
                            <a:schemeClr val="tx1"/>
                          </a:solidFill>
                          <a:latin typeface="+mn-ea"/>
                          <a:ea typeface="+mn-ea"/>
                        </a:rPr>
                        <a:t>私の友人</a:t>
                      </a:r>
                      <a:r>
                        <a:rPr lang="en" sz="2700" dirty="0">
                          <a:solidFill>
                            <a:schemeClr val="tx1"/>
                          </a:solidFill>
                          <a:latin typeface="+mn-ea"/>
                          <a:ea typeface="+mn-ea"/>
                        </a:rPr>
                        <a:t>は友達と話</a:t>
                      </a:r>
                      <a:r>
                        <a:rPr lang="ja-JP" altLang="en-US" sz="2700" dirty="0">
                          <a:solidFill>
                            <a:schemeClr val="tx1"/>
                          </a:solidFill>
                          <a:latin typeface="+mn-ea"/>
                          <a:ea typeface="+mn-ea"/>
                        </a:rPr>
                        <a:t>して</a:t>
                      </a:r>
                      <a:r>
                        <a:rPr lang="en" sz="2700" dirty="0">
                          <a:solidFill>
                            <a:schemeClr val="tx1"/>
                          </a:solidFill>
                          <a:latin typeface="+mn-ea"/>
                          <a:ea typeface="+mn-ea"/>
                        </a:rPr>
                        <a:t>いる時でも携帯を見ている。</a:t>
                      </a:r>
                    </a:p>
                    <a:p>
                      <a:pPr marL="685800" lvl="0" indent="-457200">
                        <a:spcBef>
                          <a:spcPts val="0"/>
                        </a:spcBef>
                        <a:buFont typeface="Wingdings" panose="05000000000000000000" pitchFamily="2" charset="2"/>
                        <a:buChar char="q"/>
                      </a:pPr>
                      <a:r>
                        <a:rPr lang="en" sz="2700" dirty="0">
                          <a:solidFill>
                            <a:schemeClr val="tx1"/>
                          </a:solidFill>
                          <a:latin typeface="+mn-ea"/>
                          <a:ea typeface="+mn-ea"/>
                        </a:rPr>
                        <a:t>私たちがいつも携帯を使う理由</a:t>
                      </a:r>
                      <a:r>
                        <a:rPr lang="ja-JP" altLang="en-US" sz="2700" dirty="0">
                          <a:solidFill>
                            <a:schemeClr val="tx1"/>
                          </a:solidFill>
                          <a:latin typeface="+mn-ea"/>
                          <a:ea typeface="+mn-ea"/>
                        </a:rPr>
                        <a:t>について理解し</a:t>
                      </a:r>
                      <a:r>
                        <a:rPr lang="en" sz="2700" dirty="0">
                          <a:solidFill>
                            <a:schemeClr val="tx1"/>
                          </a:solidFill>
                          <a:latin typeface="+mn-ea"/>
                          <a:ea typeface="+mn-ea"/>
                        </a:rPr>
                        <a:t>たい。</a:t>
                      </a:r>
                    </a:p>
                  </a:txBody>
                  <a:tcPr marL="121900" marR="121900" marT="121900" marB="12190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8956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400" dirty="0"/>
              <a:t>他の人とやりとりをするために、あなたはどんな携帯アプリを一番使いますか？</a:t>
            </a:r>
            <a:endParaRPr lang="en-US" sz="3600" dirty="0"/>
          </a:p>
        </p:txBody>
      </p:sp>
      <p:graphicFrame>
        <p:nvGraphicFramePr>
          <p:cNvPr id="5" name="Chart 4"/>
          <p:cNvGraphicFramePr/>
          <p:nvPr>
            <p:extLst>
              <p:ext uri="{D42A27DB-BD31-4B8C-83A1-F6EECF244321}">
                <p14:modId xmlns:p14="http://schemas.microsoft.com/office/powerpoint/2010/main" val="3014197622"/>
              </p:ext>
            </p:extLst>
          </p:nvPr>
        </p:nvGraphicFramePr>
        <p:xfrm>
          <a:off x="0" y="461664"/>
          <a:ext cx="5376333" cy="54269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679557200"/>
              </p:ext>
            </p:extLst>
          </p:nvPr>
        </p:nvGraphicFramePr>
        <p:xfrm>
          <a:off x="6688667" y="461664"/>
          <a:ext cx="5503333" cy="542690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89000" y="5888574"/>
            <a:ext cx="10683240" cy="1200329"/>
          </a:xfrm>
          <a:prstGeom prst="rect">
            <a:avLst/>
          </a:prstGeom>
          <a:noFill/>
        </p:spPr>
        <p:txBody>
          <a:bodyPr wrap="square" rtlCol="0">
            <a:spAutoFit/>
          </a:bodyPr>
          <a:lstStyle/>
          <a:p>
            <a:pPr algn="ctr"/>
            <a:r>
              <a:rPr lang="ja-JP" altLang="en-US" sz="2400" dirty="0" smtClean="0"/>
              <a:t>テ</a:t>
            </a:r>
            <a:r>
              <a:rPr lang="ja-JP" altLang="en-US" sz="2400" dirty="0"/>
              <a:t>キストメッセージ</a:t>
            </a:r>
            <a:r>
              <a:rPr lang="ja-JP" altLang="en-US" sz="2400" dirty="0" smtClean="0"/>
              <a:t>とフェイスブックは</a:t>
            </a:r>
            <a:r>
              <a:rPr lang="ja-JP" altLang="en-US" sz="2400" dirty="0"/>
              <a:t>、アメリ</a:t>
            </a:r>
            <a:r>
              <a:rPr lang="ja-JP" altLang="en-US" sz="2400" dirty="0" smtClean="0"/>
              <a:t>カの大学生が使う主</a:t>
            </a:r>
            <a:r>
              <a:rPr lang="ja-JP" altLang="en-US" sz="2400" dirty="0"/>
              <a:t>なコミュニケーションツー</a:t>
            </a:r>
            <a:r>
              <a:rPr lang="ja-JP" altLang="en-US" sz="2400" dirty="0" smtClean="0"/>
              <a:t>ルだが、日本の大学生はラ</a:t>
            </a:r>
            <a:r>
              <a:rPr lang="ja-JP" altLang="en-US" sz="2400" dirty="0"/>
              <a:t>イ</a:t>
            </a:r>
            <a:r>
              <a:rPr lang="ja-JP" altLang="en-US" sz="2400" dirty="0" smtClean="0"/>
              <a:t>ンを主に使う。</a:t>
            </a:r>
            <a:endParaRPr lang="en-US" altLang="ja-JP" sz="2400" dirty="0" smtClean="0"/>
          </a:p>
          <a:p>
            <a:pPr algn="ctr"/>
            <a:endParaRPr lang="en-US" sz="2400" dirty="0"/>
          </a:p>
        </p:txBody>
      </p:sp>
    </p:spTree>
    <p:extLst>
      <p:ext uri="{BB962C8B-B14F-4D97-AF65-F5344CB8AC3E}">
        <p14:creationId xmlns:p14="http://schemas.microsoft.com/office/powerpoint/2010/main" val="263593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483556104"/>
              </p:ext>
            </p:extLst>
          </p:nvPr>
        </p:nvGraphicFramePr>
        <p:xfrm>
          <a:off x="1" y="719667"/>
          <a:ext cx="12192000" cy="461433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あなたは自分が携帯に依存していると思いますか。</a:t>
            </a:r>
            <a:endParaRPr lang="en-US" sz="2800" dirty="0"/>
          </a:p>
        </p:txBody>
      </p:sp>
      <p:sp>
        <p:nvSpPr>
          <p:cNvPr id="2" name="TextBox 1"/>
          <p:cNvSpPr txBox="1"/>
          <p:nvPr/>
        </p:nvSpPr>
        <p:spPr>
          <a:xfrm>
            <a:off x="552556" y="5359872"/>
            <a:ext cx="11086885" cy="1200329"/>
          </a:xfrm>
          <a:prstGeom prst="rect">
            <a:avLst/>
          </a:prstGeom>
          <a:noFill/>
        </p:spPr>
        <p:txBody>
          <a:bodyPr wrap="square" rtlCol="0">
            <a:spAutoFit/>
          </a:bodyPr>
          <a:lstStyle/>
          <a:p>
            <a:pPr algn="ctr"/>
            <a:r>
              <a:rPr lang="ja-JP" altLang="en-US" sz="2400" dirty="0" smtClean="0">
                <a:latin typeface="+mn-ea"/>
              </a:rPr>
              <a:t>アメリカ人の学生に対し、約二倍の日本人の</a:t>
            </a:r>
            <a:r>
              <a:rPr lang="ja-JP" altLang="en-US" sz="2400" dirty="0">
                <a:latin typeface="+mn-ea"/>
              </a:rPr>
              <a:t>大学</a:t>
            </a:r>
            <a:r>
              <a:rPr lang="ja-JP" altLang="en-US" sz="2400" dirty="0" smtClean="0">
                <a:latin typeface="+mn-ea"/>
              </a:rPr>
              <a:t>生が携</a:t>
            </a:r>
            <a:r>
              <a:rPr lang="ja-JP" altLang="en-US" sz="2400" dirty="0">
                <a:latin typeface="+mn-ea"/>
              </a:rPr>
              <a:t>帯電話に依存して</a:t>
            </a:r>
            <a:r>
              <a:rPr lang="ja-JP" altLang="en-US" sz="2400" dirty="0" smtClean="0">
                <a:latin typeface="+mn-ea"/>
              </a:rPr>
              <a:t>いると</a:t>
            </a:r>
            <a:r>
              <a:rPr lang="ja-JP" altLang="en-US" sz="2400" dirty="0">
                <a:latin typeface="+mn-ea"/>
              </a:rPr>
              <a:t>主張す</a:t>
            </a:r>
            <a:r>
              <a:rPr lang="ja-JP" altLang="en-US" sz="2400" dirty="0" smtClean="0">
                <a:latin typeface="+mn-ea"/>
              </a:rPr>
              <a:t>るが</a:t>
            </a:r>
            <a:r>
              <a:rPr lang="ja-JP" altLang="en-US" sz="2400" dirty="0">
                <a:latin typeface="+mn-ea"/>
              </a:rPr>
              <a:t>、</a:t>
            </a:r>
            <a:r>
              <a:rPr lang="ja-JP" altLang="en-US" sz="2400" dirty="0" smtClean="0">
                <a:latin typeface="+mn-ea"/>
              </a:rPr>
              <a:t> ア</a:t>
            </a:r>
            <a:r>
              <a:rPr lang="ja-JP" altLang="en-US" sz="2400" dirty="0">
                <a:latin typeface="+mn-ea"/>
              </a:rPr>
              <a:t>メリカの大学生は日本の大学生よりも携帯電話</a:t>
            </a:r>
            <a:r>
              <a:rPr lang="ja-JP" altLang="en-US" sz="2400" dirty="0" smtClean="0">
                <a:latin typeface="+mn-ea"/>
              </a:rPr>
              <a:t>を使用</a:t>
            </a:r>
            <a:r>
              <a:rPr lang="ja-JP" altLang="en-US" sz="2400" dirty="0">
                <a:latin typeface="+mn-ea"/>
              </a:rPr>
              <a:t>してい</a:t>
            </a:r>
            <a:r>
              <a:rPr lang="ja-JP" altLang="en-US" sz="2400" dirty="0" smtClean="0">
                <a:latin typeface="+mn-ea"/>
              </a:rPr>
              <a:t>る時間が長いと言う結果と矛盾している。</a:t>
            </a:r>
            <a:endParaRPr lang="en-US" sz="2400" dirty="0">
              <a:latin typeface="+mn-ea"/>
            </a:endParaRPr>
          </a:p>
        </p:txBody>
      </p:sp>
      <p:sp>
        <p:nvSpPr>
          <p:cNvPr id="4" name="Right Bracket 3"/>
          <p:cNvSpPr/>
          <p:nvPr/>
        </p:nvSpPr>
        <p:spPr>
          <a:xfrm rot="5400000" flipH="1">
            <a:off x="4527062" y="1575163"/>
            <a:ext cx="430024" cy="2850521"/>
          </a:xfrm>
          <a:prstGeom prst="rightBracket">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p:cNvSpPr/>
          <p:nvPr/>
        </p:nvSpPr>
        <p:spPr>
          <a:xfrm rot="5400000" flipH="1">
            <a:off x="5901435" y="-1553490"/>
            <a:ext cx="395298" cy="5564542"/>
          </a:xfrm>
          <a:prstGeom prst="rightBracket">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609166" y="745538"/>
            <a:ext cx="973667" cy="369332"/>
          </a:xfrm>
          <a:prstGeom prst="rect">
            <a:avLst/>
          </a:prstGeom>
          <a:noFill/>
        </p:spPr>
        <p:txBody>
          <a:bodyPr wrap="square" rtlCol="0">
            <a:spAutoFit/>
          </a:bodyPr>
          <a:lstStyle/>
          <a:p>
            <a:r>
              <a:rPr lang="en-US" altLang="ja-JP" dirty="0"/>
              <a:t>65.4</a:t>
            </a:r>
            <a:r>
              <a:rPr lang="ja-JP" altLang="en-US" dirty="0"/>
              <a:t>％</a:t>
            </a:r>
            <a:endParaRPr lang="en-US" dirty="0"/>
          </a:p>
        </p:txBody>
      </p:sp>
      <p:sp>
        <p:nvSpPr>
          <p:cNvPr id="9" name="TextBox 8"/>
          <p:cNvSpPr txBox="1"/>
          <p:nvPr/>
        </p:nvSpPr>
        <p:spPr>
          <a:xfrm>
            <a:off x="4255240" y="2502522"/>
            <a:ext cx="973667" cy="369332"/>
          </a:xfrm>
          <a:prstGeom prst="rect">
            <a:avLst/>
          </a:prstGeom>
          <a:noFill/>
        </p:spPr>
        <p:txBody>
          <a:bodyPr wrap="square" rtlCol="0">
            <a:spAutoFit/>
          </a:bodyPr>
          <a:lstStyle/>
          <a:p>
            <a:r>
              <a:rPr lang="en-US" altLang="ja-JP" dirty="0"/>
              <a:t>33.3</a:t>
            </a:r>
            <a:r>
              <a:rPr lang="ja-JP" altLang="en-US" dirty="0"/>
              <a:t>％</a:t>
            </a:r>
            <a:endParaRPr lang="en-US" dirty="0"/>
          </a:p>
        </p:txBody>
      </p:sp>
    </p:spTree>
    <p:extLst>
      <p:ext uri="{BB962C8B-B14F-4D97-AF65-F5344CB8AC3E}">
        <p14:creationId xmlns:p14="http://schemas.microsoft.com/office/powerpoint/2010/main" val="41668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chemeClr val="bg1"/>
          </a:solidFill>
        </p:spPr>
        <p:txBody>
          <a:bodyPr wrap="square" lIns="91440" tIns="45720" rIns="91440" bIns="45720">
            <a:spAutoFit/>
          </a:bodyPr>
          <a:lstStyle/>
          <a:p>
            <a:pPr algn="ctr"/>
            <a:r>
              <a:rPr lang="ja-JP" altLang="en-US" sz="2800" dirty="0" smtClean="0"/>
              <a:t>研</a:t>
            </a:r>
            <a:r>
              <a:rPr lang="ja-JP" altLang="en-US" sz="2800" dirty="0"/>
              <a:t>究結</a:t>
            </a:r>
            <a:r>
              <a:rPr lang="ja-JP" altLang="en-US" sz="2800" dirty="0" smtClean="0"/>
              <a:t>果</a:t>
            </a:r>
            <a:r>
              <a:rPr lang="en-US" altLang="ja-JP" sz="2800" dirty="0" smtClean="0"/>
              <a:t>1</a:t>
            </a:r>
            <a:r>
              <a:rPr lang="ja-JP" altLang="en-US" sz="2800" dirty="0" smtClean="0"/>
              <a:t>のまとめ</a:t>
            </a:r>
            <a:endParaRPr lang="en-US" altLang="ja-JP" sz="2800" dirty="0">
              <a:ln w="0"/>
              <a:effectLst>
                <a:outerShdw blurRad="38100" dist="19050" dir="2700000" algn="tl" rotWithShape="0">
                  <a:schemeClr val="dk1">
                    <a:alpha val="40000"/>
                  </a:schemeClr>
                </a:outerShdw>
              </a:effectLst>
            </a:endParaRPr>
          </a:p>
        </p:txBody>
      </p:sp>
      <p:sp>
        <p:nvSpPr>
          <p:cNvPr id="4" name="Rectangle 3"/>
          <p:cNvSpPr/>
          <p:nvPr/>
        </p:nvSpPr>
        <p:spPr>
          <a:xfrm>
            <a:off x="275166" y="706517"/>
            <a:ext cx="11641667" cy="6186309"/>
          </a:xfrm>
          <a:prstGeom prst="rect">
            <a:avLst/>
          </a:prstGeom>
        </p:spPr>
        <p:txBody>
          <a:bodyPr wrap="square">
            <a:spAutoFit/>
          </a:bodyPr>
          <a:lstStyle/>
          <a:p>
            <a:pPr marL="285750" indent="-285750">
              <a:lnSpc>
                <a:spcPct val="150000"/>
              </a:lnSpc>
              <a:buFont typeface="Arial" panose="020B0604020202020204" pitchFamily="34" charset="0"/>
              <a:buChar char="•"/>
            </a:pPr>
            <a:r>
              <a:rPr lang="ja-JP" altLang="en-US" sz="2200" dirty="0" smtClean="0"/>
              <a:t>日米の大</a:t>
            </a:r>
            <a:r>
              <a:rPr lang="ja-JP" altLang="en-US" sz="2200" dirty="0"/>
              <a:t>学</a:t>
            </a:r>
            <a:r>
              <a:rPr lang="ja-JP" altLang="en-US" sz="2200" dirty="0" smtClean="0"/>
              <a:t>生共に過度に携</a:t>
            </a:r>
            <a:r>
              <a:rPr lang="ja-JP" altLang="en-US" sz="2200" dirty="0"/>
              <a:t>帯電</a:t>
            </a:r>
            <a:r>
              <a:rPr lang="ja-JP" altLang="en-US" sz="2200" dirty="0" smtClean="0"/>
              <a:t>話を使用している。</a:t>
            </a:r>
            <a:endParaRPr lang="en-US" altLang="ja-JP" sz="2200" dirty="0" smtClean="0"/>
          </a:p>
          <a:p>
            <a:pPr marL="742950" lvl="1" indent="-285750">
              <a:lnSpc>
                <a:spcPct val="150000"/>
              </a:lnSpc>
              <a:buFont typeface="Arial" panose="020B0604020202020204" pitchFamily="34" charset="0"/>
              <a:buChar char="•"/>
            </a:pPr>
            <a:r>
              <a:rPr lang="ja-JP" altLang="en-US" sz="2200" dirty="0"/>
              <a:t>大学生</a:t>
            </a:r>
            <a:r>
              <a:rPr lang="ja-JP" altLang="en-US" sz="2200" dirty="0" smtClean="0"/>
              <a:t>は即時に</a:t>
            </a:r>
            <a:r>
              <a:rPr lang="ja-JP" altLang="en-US" sz="2200" dirty="0"/>
              <a:t>返信することを好</a:t>
            </a:r>
            <a:r>
              <a:rPr lang="ja-JP" altLang="en-US" sz="2200" dirty="0" smtClean="0"/>
              <a:t>む。</a:t>
            </a:r>
            <a:endParaRPr lang="en-US" altLang="ja-JP" sz="2200" dirty="0" smtClean="0"/>
          </a:p>
          <a:p>
            <a:pPr marL="1200150" lvl="2" indent="-285750">
              <a:lnSpc>
                <a:spcPct val="150000"/>
              </a:lnSpc>
              <a:buFont typeface="Arial" panose="020B0604020202020204" pitchFamily="34" charset="0"/>
              <a:buChar char="•"/>
            </a:pPr>
            <a:r>
              <a:rPr lang="ja-JP" altLang="en-US" sz="2200" dirty="0" smtClean="0"/>
              <a:t>一方で、</a:t>
            </a:r>
            <a:r>
              <a:rPr lang="ja-JP" altLang="en-US" sz="2200" dirty="0"/>
              <a:t>多くの大学生</a:t>
            </a:r>
            <a:r>
              <a:rPr lang="ja-JP" altLang="en-US" sz="2200" dirty="0" smtClean="0"/>
              <a:t>はある程度の時間待</a:t>
            </a:r>
            <a:r>
              <a:rPr lang="ja-JP" altLang="en-US" sz="2200" dirty="0"/>
              <a:t>ってから返信す</a:t>
            </a:r>
            <a:r>
              <a:rPr lang="ja-JP" altLang="en-US" sz="2200" dirty="0" smtClean="0"/>
              <a:t>ると述べている。</a:t>
            </a:r>
            <a:endParaRPr lang="en-US" altLang="ja-JP" sz="2200" dirty="0"/>
          </a:p>
          <a:p>
            <a:pPr marL="285750" indent="-285750">
              <a:lnSpc>
                <a:spcPct val="150000"/>
              </a:lnSpc>
              <a:buFont typeface="Arial" panose="020B0604020202020204" pitchFamily="34" charset="0"/>
              <a:buChar char="•"/>
            </a:pPr>
            <a:r>
              <a:rPr lang="ja-JP" altLang="en-US" sz="2200" dirty="0"/>
              <a:t>日米の大学生共</a:t>
            </a:r>
            <a:r>
              <a:rPr lang="ja-JP" altLang="en-US" sz="2200" dirty="0" smtClean="0"/>
              <a:t>に携</a:t>
            </a:r>
            <a:r>
              <a:rPr lang="ja-JP" altLang="en-US" sz="2200" dirty="0"/>
              <a:t>帯電話の依</a:t>
            </a:r>
            <a:r>
              <a:rPr lang="ja-JP" altLang="en-US" sz="2200" dirty="0" smtClean="0"/>
              <a:t>存を否</a:t>
            </a:r>
            <a:r>
              <a:rPr lang="ja-JP" altLang="en-US" sz="2200" dirty="0"/>
              <a:t>定的に感じてい</a:t>
            </a:r>
            <a:r>
              <a:rPr lang="ja-JP" altLang="en-US" sz="2200" dirty="0" smtClean="0"/>
              <a:t>る。</a:t>
            </a:r>
            <a:endParaRPr lang="ja-JP" altLang="en-US" sz="2200" dirty="0"/>
          </a:p>
          <a:p>
            <a:pPr marL="742950" lvl="1" indent="-285750">
              <a:lnSpc>
                <a:spcPct val="150000"/>
              </a:lnSpc>
              <a:buFont typeface="Arial" panose="020B0604020202020204" pitchFamily="34" charset="0"/>
              <a:buChar char="•"/>
            </a:pPr>
            <a:r>
              <a:rPr lang="ja-JP" altLang="en-US" sz="2200" dirty="0"/>
              <a:t>アメリカ人の学生</a:t>
            </a:r>
            <a:r>
              <a:rPr lang="ja-JP" altLang="en-US" sz="2200" dirty="0" smtClean="0"/>
              <a:t>は日本人の学生に比べて、電</a:t>
            </a:r>
            <a:r>
              <a:rPr lang="ja-JP" altLang="en-US" sz="2200" dirty="0"/>
              <a:t>話</a:t>
            </a:r>
            <a:r>
              <a:rPr lang="ja-JP" altLang="en-US" sz="2200" dirty="0" smtClean="0"/>
              <a:t>を長</a:t>
            </a:r>
            <a:r>
              <a:rPr lang="ja-JP" altLang="en-US" sz="2200" dirty="0"/>
              <a:t>時間使用す</a:t>
            </a:r>
            <a:r>
              <a:rPr lang="ja-JP" altLang="en-US" sz="2200" dirty="0" smtClean="0"/>
              <a:t>る。</a:t>
            </a:r>
            <a:endParaRPr lang="ja-JP" altLang="en-US" sz="2200" dirty="0"/>
          </a:p>
          <a:p>
            <a:pPr marL="1200150" lvl="2" indent="-285750">
              <a:lnSpc>
                <a:spcPct val="150000"/>
              </a:lnSpc>
              <a:buFont typeface="Arial" panose="020B0604020202020204" pitchFamily="34" charset="0"/>
              <a:buChar char="•"/>
            </a:pPr>
            <a:r>
              <a:rPr lang="ja-JP" altLang="en-US" sz="2200" dirty="0"/>
              <a:t>しかし、アメリカの学生は</a:t>
            </a:r>
            <a:r>
              <a:rPr lang="ja-JP" altLang="en-US" sz="2200" dirty="0" smtClean="0"/>
              <a:t>、自分が携</a:t>
            </a:r>
            <a:r>
              <a:rPr lang="ja-JP" altLang="en-US" sz="2200" dirty="0"/>
              <a:t>帯電話の依存者であることを否定す</a:t>
            </a:r>
            <a:r>
              <a:rPr lang="ja-JP" altLang="en-US" sz="2200" dirty="0" smtClean="0"/>
              <a:t>る傾向にある。</a:t>
            </a:r>
            <a:endParaRPr lang="ja-JP" altLang="en-US" sz="2200" dirty="0"/>
          </a:p>
          <a:p>
            <a:pPr marL="285750" indent="-285750">
              <a:lnSpc>
                <a:spcPct val="150000"/>
              </a:lnSpc>
              <a:buFont typeface="Arial" panose="020B0604020202020204" pitchFamily="34" charset="0"/>
              <a:buChar char="•"/>
            </a:pPr>
            <a:r>
              <a:rPr lang="ja-JP" altLang="en-US" sz="2200" dirty="0" smtClean="0"/>
              <a:t>大学生のコ</a:t>
            </a:r>
            <a:r>
              <a:rPr lang="ja-JP" altLang="en-US" sz="2200" dirty="0"/>
              <a:t>ミュニケーションの主</a:t>
            </a:r>
            <a:r>
              <a:rPr lang="ja-JP" altLang="en-US" sz="2200" dirty="0" smtClean="0"/>
              <a:t>要の</a:t>
            </a:r>
            <a:r>
              <a:rPr lang="ja-JP" altLang="en-US" sz="2200" dirty="0"/>
              <a:t>形</a:t>
            </a:r>
            <a:r>
              <a:rPr lang="ja-JP" altLang="en-US" sz="2200" dirty="0" smtClean="0"/>
              <a:t>式は。。。</a:t>
            </a:r>
            <a:endParaRPr lang="ja-JP" altLang="en-US" sz="2200" dirty="0"/>
          </a:p>
          <a:p>
            <a:pPr marL="742950" lvl="1" indent="-285750">
              <a:lnSpc>
                <a:spcPct val="150000"/>
              </a:lnSpc>
              <a:buFont typeface="Arial" panose="020B0604020202020204" pitchFamily="34" charset="0"/>
              <a:buChar char="•"/>
            </a:pPr>
            <a:r>
              <a:rPr lang="ja-JP" altLang="en-US" sz="2200" dirty="0" smtClean="0"/>
              <a:t>テ</a:t>
            </a:r>
            <a:r>
              <a:rPr lang="ja-JP" altLang="en-US" sz="2200" dirty="0"/>
              <a:t>キストメッセージ、フェイスブック</a:t>
            </a:r>
            <a:r>
              <a:rPr lang="en-US" altLang="ja-JP" sz="2200" dirty="0"/>
              <a:t>– </a:t>
            </a:r>
            <a:r>
              <a:rPr lang="ja-JP" altLang="en-US" sz="2200" dirty="0"/>
              <a:t>アメリ</a:t>
            </a:r>
            <a:r>
              <a:rPr lang="ja-JP" altLang="en-US" sz="2200" dirty="0" smtClean="0"/>
              <a:t>カ</a:t>
            </a:r>
            <a:endParaRPr lang="en-US" altLang="ja-JP" sz="2200" dirty="0" smtClean="0"/>
          </a:p>
          <a:p>
            <a:pPr marL="742950" lvl="1" indent="-285750">
              <a:lnSpc>
                <a:spcPct val="150000"/>
              </a:lnSpc>
              <a:buFont typeface="Arial" panose="020B0604020202020204" pitchFamily="34" charset="0"/>
              <a:buChar char="•"/>
            </a:pPr>
            <a:r>
              <a:rPr lang="ja-JP" altLang="en-US" sz="2200" dirty="0" smtClean="0"/>
              <a:t>ラ</a:t>
            </a:r>
            <a:r>
              <a:rPr lang="ja-JP" altLang="en-US" sz="2200" dirty="0"/>
              <a:t>イン </a:t>
            </a:r>
            <a:r>
              <a:rPr lang="en-US" altLang="ja-JP" sz="2200" dirty="0"/>
              <a:t>- </a:t>
            </a:r>
            <a:r>
              <a:rPr lang="ja-JP" altLang="en-US" sz="2200" dirty="0"/>
              <a:t>日</a:t>
            </a:r>
            <a:r>
              <a:rPr lang="ja-JP" altLang="en-US" sz="2200" dirty="0" smtClean="0"/>
              <a:t>本</a:t>
            </a:r>
            <a:endParaRPr lang="ja-JP" altLang="en-US" sz="2200" dirty="0"/>
          </a:p>
          <a:p>
            <a:pPr marL="285750" indent="-285750">
              <a:lnSpc>
                <a:spcPct val="150000"/>
              </a:lnSpc>
              <a:buFont typeface="Arial" panose="020B0604020202020204" pitchFamily="34" charset="0"/>
              <a:buChar char="•"/>
            </a:pPr>
            <a:r>
              <a:rPr lang="ja-JP" altLang="en-US" sz="2200" dirty="0" smtClean="0"/>
              <a:t>日</a:t>
            </a:r>
            <a:r>
              <a:rPr lang="ja-JP" altLang="en-US" sz="2200" dirty="0"/>
              <a:t>本人とアメリカ人</a:t>
            </a:r>
            <a:r>
              <a:rPr lang="ja-JP" altLang="en-US" sz="2200" dirty="0" smtClean="0"/>
              <a:t>の学</a:t>
            </a:r>
            <a:r>
              <a:rPr lang="ja-JP" altLang="en-US" sz="2200" dirty="0"/>
              <a:t>生は、携帯電話が常に危険な状況で使用されてい</a:t>
            </a:r>
            <a:r>
              <a:rPr lang="ja-JP" altLang="en-US" sz="2200" dirty="0" smtClean="0"/>
              <a:t>ることをよく見かける。</a:t>
            </a:r>
            <a:endParaRPr lang="ja-JP" altLang="en-US" sz="2200" dirty="0"/>
          </a:p>
          <a:p>
            <a:pPr marL="742950" lvl="1" indent="-285750">
              <a:lnSpc>
                <a:spcPct val="150000"/>
              </a:lnSpc>
              <a:buFont typeface="Arial" panose="020B0604020202020204" pitchFamily="34" charset="0"/>
              <a:buChar char="•"/>
            </a:pPr>
            <a:r>
              <a:rPr lang="ja-JP" altLang="en-US" sz="2200" dirty="0"/>
              <a:t>しかし、どちらも危険な状況では通常携帯電話を使用しないと述べてい</a:t>
            </a:r>
            <a:r>
              <a:rPr lang="ja-JP" altLang="en-US" sz="2200" dirty="0" smtClean="0"/>
              <a:t>る。</a:t>
            </a:r>
            <a:endParaRPr lang="ja-JP" altLang="en-US" sz="2200" dirty="0"/>
          </a:p>
        </p:txBody>
      </p:sp>
    </p:spTree>
    <p:extLst>
      <p:ext uri="{BB962C8B-B14F-4D97-AF65-F5344CB8AC3E}">
        <p14:creationId xmlns:p14="http://schemas.microsoft.com/office/powerpoint/2010/main" val="1702989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0860" y="1736347"/>
            <a:ext cx="10021242" cy="2585323"/>
          </a:xfrm>
          <a:prstGeom prst="rect">
            <a:avLst/>
          </a:prstGeom>
          <a:noFill/>
        </p:spPr>
        <p:txBody>
          <a:bodyPr wrap="square" lIns="91440" tIns="45720" rIns="91440" bIns="45720">
            <a:spAutoFit/>
          </a:bodyPr>
          <a:lstStyle/>
          <a:p>
            <a:pPr algn="ctr"/>
            <a:r>
              <a:rPr lang="ja-JP" altLang="en-US" sz="5400" dirty="0">
                <a:ln w="0"/>
                <a:effectLst>
                  <a:outerShdw blurRad="38100" dist="19050" dir="2700000" algn="tl" rotWithShape="0">
                    <a:schemeClr val="dk1">
                      <a:alpha val="40000"/>
                    </a:schemeClr>
                  </a:outerShdw>
                </a:effectLst>
              </a:rPr>
              <a:t>研究質問</a:t>
            </a:r>
            <a:r>
              <a:rPr lang="en-US" altLang="ja-JP" sz="5400" dirty="0">
                <a:ln w="0"/>
                <a:effectLst>
                  <a:outerShdw blurRad="38100" dist="19050" dir="2700000" algn="tl" rotWithShape="0">
                    <a:schemeClr val="dk1">
                      <a:alpha val="40000"/>
                    </a:schemeClr>
                  </a:outerShdw>
                </a:effectLst>
              </a:rPr>
              <a:t>2</a:t>
            </a:r>
          </a:p>
          <a:p>
            <a:pPr algn="ctr">
              <a:buNone/>
            </a:pPr>
            <a:r>
              <a:rPr lang="ja-JP" altLang="en-US" sz="5400" dirty="0">
                <a:solidFill>
                  <a:srgbClr val="000000"/>
                </a:solidFill>
              </a:rPr>
              <a:t>日本とアメリカの大学生が携帯電話を過度に使用する原因は何か。</a:t>
            </a:r>
          </a:p>
        </p:txBody>
      </p:sp>
    </p:spTree>
    <p:extLst>
      <p:ext uri="{BB962C8B-B14F-4D97-AF65-F5344CB8AC3E}">
        <p14:creationId xmlns:p14="http://schemas.microsoft.com/office/powerpoint/2010/main" val="374155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22540946"/>
              </p:ext>
            </p:extLst>
          </p:nvPr>
        </p:nvGraphicFramePr>
        <p:xfrm>
          <a:off x="0" y="523219"/>
          <a:ext cx="12192000" cy="535228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あなたは携帯を次のような状況で、どのぐらいの頻度で使用しますか？</a:t>
            </a:r>
            <a:endParaRPr lang="en-US" sz="2800" dirty="0"/>
          </a:p>
        </p:txBody>
      </p:sp>
      <p:graphicFrame>
        <p:nvGraphicFramePr>
          <p:cNvPr id="6" name="Chart 5"/>
          <p:cNvGraphicFramePr/>
          <p:nvPr>
            <p:extLst>
              <p:ext uri="{D42A27DB-BD31-4B8C-83A1-F6EECF244321}">
                <p14:modId xmlns:p14="http://schemas.microsoft.com/office/powerpoint/2010/main" val="1624884095"/>
              </p:ext>
            </p:extLst>
          </p:nvPr>
        </p:nvGraphicFramePr>
        <p:xfrm>
          <a:off x="5413051" y="523218"/>
          <a:ext cx="5943600" cy="504149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60400" y="5859197"/>
            <a:ext cx="10871200" cy="954107"/>
          </a:xfrm>
          <a:prstGeom prst="rect">
            <a:avLst/>
          </a:prstGeom>
          <a:noFill/>
        </p:spPr>
        <p:txBody>
          <a:bodyPr wrap="square" rtlCol="0">
            <a:spAutoFit/>
          </a:bodyPr>
          <a:lstStyle/>
          <a:p>
            <a:pPr algn="ctr"/>
            <a:r>
              <a:rPr lang="ja-JP" altLang="en-US" sz="2800" dirty="0"/>
              <a:t>日本の大学生はアメリカの大学生よりも頻繁に携帯電話を使用する傾向がある。</a:t>
            </a:r>
            <a:endParaRPr lang="en-US" sz="2800" dirty="0"/>
          </a:p>
        </p:txBody>
      </p:sp>
      <p:sp>
        <p:nvSpPr>
          <p:cNvPr id="2" name="Oval 1"/>
          <p:cNvSpPr/>
          <p:nvPr/>
        </p:nvSpPr>
        <p:spPr>
          <a:xfrm>
            <a:off x="1040611" y="2993824"/>
            <a:ext cx="411480" cy="671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43018" y="2247089"/>
            <a:ext cx="514348" cy="1418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04476" y="2436709"/>
            <a:ext cx="403859" cy="1260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8823" y="2743200"/>
            <a:ext cx="426719" cy="922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95690" y="3454392"/>
            <a:ext cx="666751" cy="311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35531" y="1692613"/>
            <a:ext cx="514348" cy="2002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283615" y="1692613"/>
            <a:ext cx="514348" cy="2002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01963" y="2908570"/>
            <a:ext cx="426719" cy="7867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07723" y="3148756"/>
            <a:ext cx="41148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183423" y="3229583"/>
            <a:ext cx="558803" cy="439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61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118292979"/>
              </p:ext>
            </p:extLst>
          </p:nvPr>
        </p:nvGraphicFramePr>
        <p:xfrm>
          <a:off x="0" y="523220"/>
          <a:ext cx="12192000" cy="5235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248178556"/>
              </p:ext>
            </p:extLst>
          </p:nvPr>
        </p:nvGraphicFramePr>
        <p:xfrm>
          <a:off x="5438481" y="599420"/>
          <a:ext cx="6265333"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あなたが携帯を使う時、以下のような心理的な影響がありますか。</a:t>
            </a:r>
            <a:endParaRPr lang="en-US" sz="2800" dirty="0"/>
          </a:p>
        </p:txBody>
      </p:sp>
      <p:sp>
        <p:nvSpPr>
          <p:cNvPr id="2" name="TextBox 1"/>
          <p:cNvSpPr txBox="1"/>
          <p:nvPr/>
        </p:nvSpPr>
        <p:spPr>
          <a:xfrm>
            <a:off x="579967" y="5621867"/>
            <a:ext cx="11032066" cy="954107"/>
          </a:xfrm>
          <a:prstGeom prst="rect">
            <a:avLst/>
          </a:prstGeom>
          <a:noFill/>
        </p:spPr>
        <p:txBody>
          <a:bodyPr wrap="square" rtlCol="0">
            <a:spAutoFit/>
          </a:bodyPr>
          <a:lstStyle/>
          <a:p>
            <a:pPr algn="ctr"/>
            <a:r>
              <a:rPr lang="ja-JP" altLang="en-US" sz="2800" dirty="0">
                <a:latin typeface="+mn-ea"/>
              </a:rPr>
              <a:t>両国で携帯電話を使う一番高い理由とし</a:t>
            </a:r>
            <a:r>
              <a:rPr lang="ja-JP" altLang="en-US" sz="2800" dirty="0" smtClean="0">
                <a:latin typeface="+mn-ea"/>
              </a:rPr>
              <a:t>て</a:t>
            </a:r>
            <a:r>
              <a:rPr lang="ja-JP" altLang="en-US" sz="2800" dirty="0">
                <a:latin typeface="+mn-ea"/>
              </a:rPr>
              <a:t>挙</a:t>
            </a:r>
            <a:r>
              <a:rPr lang="ja-JP" altLang="en-US" sz="2800" dirty="0" smtClean="0">
                <a:latin typeface="+mn-ea"/>
              </a:rPr>
              <a:t>げ</a:t>
            </a:r>
            <a:r>
              <a:rPr lang="ja-JP" altLang="en-US" sz="2800" dirty="0">
                <a:latin typeface="+mn-ea"/>
              </a:rPr>
              <a:t>られるのがストレスで次は憂鬱、不安であ</a:t>
            </a:r>
            <a:r>
              <a:rPr lang="ja-JP" altLang="en-US" sz="2800" dirty="0" smtClean="0">
                <a:latin typeface="+mn-ea"/>
              </a:rPr>
              <a:t>る。</a:t>
            </a:r>
            <a:endParaRPr lang="ja-JP" altLang="en-US" sz="2800" dirty="0">
              <a:latin typeface="+mn-ea"/>
            </a:endParaRPr>
          </a:p>
        </p:txBody>
      </p:sp>
      <p:sp>
        <p:nvSpPr>
          <p:cNvPr id="6" name="Oval 5"/>
          <p:cNvSpPr/>
          <p:nvPr/>
        </p:nvSpPr>
        <p:spPr>
          <a:xfrm>
            <a:off x="1021403" y="2344400"/>
            <a:ext cx="485915" cy="1386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77703" y="2496800"/>
            <a:ext cx="445013" cy="1234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64994" y="2413847"/>
            <a:ext cx="441959" cy="13173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00597" y="2576901"/>
            <a:ext cx="490167" cy="991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10893" y="2413846"/>
            <a:ext cx="450304" cy="1154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20825" y="2689412"/>
            <a:ext cx="477370" cy="924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78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23836491"/>
              </p:ext>
            </p:extLst>
          </p:nvPr>
        </p:nvGraphicFramePr>
        <p:xfrm>
          <a:off x="-1" y="523219"/>
          <a:ext cx="6089515" cy="467531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リラックスするために、あなたは携帯にどのくらいの時間を費やしますか。</a:t>
            </a:r>
            <a:endParaRPr lang="en-US" sz="2800" dirty="0"/>
          </a:p>
        </p:txBody>
      </p:sp>
      <p:graphicFrame>
        <p:nvGraphicFramePr>
          <p:cNvPr id="4" name="Chart 3"/>
          <p:cNvGraphicFramePr/>
          <p:nvPr>
            <p:extLst>
              <p:ext uri="{D42A27DB-BD31-4B8C-83A1-F6EECF244321}">
                <p14:modId xmlns:p14="http://schemas.microsoft.com/office/powerpoint/2010/main" val="3533518454"/>
              </p:ext>
            </p:extLst>
          </p:nvPr>
        </p:nvGraphicFramePr>
        <p:xfrm>
          <a:off x="6089515" y="523220"/>
          <a:ext cx="6102486" cy="46753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85800" y="5198533"/>
            <a:ext cx="10828867" cy="954107"/>
          </a:xfrm>
          <a:prstGeom prst="rect">
            <a:avLst/>
          </a:prstGeom>
          <a:noFill/>
        </p:spPr>
        <p:txBody>
          <a:bodyPr wrap="square" rtlCol="0">
            <a:spAutoFit/>
          </a:bodyPr>
          <a:lstStyle/>
          <a:p>
            <a:pPr algn="ctr"/>
            <a:r>
              <a:rPr lang="ja-JP" altLang="en-US" sz="2800" dirty="0"/>
              <a:t>日本の学生の方がアメリカの学生よりラックスするために、より頻繁に携帯電話を使用す</a:t>
            </a:r>
            <a:r>
              <a:rPr lang="ja-JP" altLang="en-US" sz="2800" dirty="0" smtClean="0"/>
              <a:t>る。</a:t>
            </a:r>
            <a:endParaRPr lang="en-US" sz="2800" dirty="0"/>
          </a:p>
        </p:txBody>
      </p:sp>
    </p:spTree>
    <p:extLst>
      <p:ext uri="{BB962C8B-B14F-4D97-AF65-F5344CB8AC3E}">
        <p14:creationId xmlns:p14="http://schemas.microsoft.com/office/powerpoint/2010/main" val="1875889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822820522"/>
              </p:ext>
            </p:extLst>
          </p:nvPr>
        </p:nvGraphicFramePr>
        <p:xfrm>
          <a:off x="0" y="523220"/>
          <a:ext cx="6099243" cy="479384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あなたはどのくらいの間、携帯を使わずにいられると思いますか。</a:t>
            </a:r>
            <a:endParaRPr lang="en-US" sz="2800" dirty="0"/>
          </a:p>
        </p:txBody>
      </p:sp>
      <p:graphicFrame>
        <p:nvGraphicFramePr>
          <p:cNvPr id="4" name="Chart 3"/>
          <p:cNvGraphicFramePr/>
          <p:nvPr>
            <p:extLst>
              <p:ext uri="{D42A27DB-BD31-4B8C-83A1-F6EECF244321}">
                <p14:modId xmlns:p14="http://schemas.microsoft.com/office/powerpoint/2010/main" val="3791158815"/>
              </p:ext>
            </p:extLst>
          </p:nvPr>
        </p:nvGraphicFramePr>
        <p:xfrm>
          <a:off x="6099243" y="523220"/>
          <a:ext cx="6092757" cy="479384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6100" y="5486343"/>
            <a:ext cx="11099800" cy="954107"/>
          </a:xfrm>
          <a:prstGeom prst="rect">
            <a:avLst/>
          </a:prstGeom>
          <a:noFill/>
        </p:spPr>
        <p:txBody>
          <a:bodyPr wrap="square" rtlCol="0">
            <a:spAutoFit/>
          </a:bodyPr>
          <a:lstStyle/>
          <a:p>
            <a:pPr algn="ctr"/>
            <a:r>
              <a:rPr lang="ja-JP" altLang="en-US" sz="2800" dirty="0"/>
              <a:t>日本の学生とアメリカの大学生の答えにはあまり差がない。一番多かったのが一日携帯を使わなくてもいいでその次は一週間でした。</a:t>
            </a:r>
          </a:p>
        </p:txBody>
      </p:sp>
    </p:spTree>
    <p:extLst>
      <p:ext uri="{BB962C8B-B14F-4D97-AF65-F5344CB8AC3E}">
        <p14:creationId xmlns:p14="http://schemas.microsoft.com/office/powerpoint/2010/main" val="205038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39564731"/>
              </p:ext>
            </p:extLst>
          </p:nvPr>
        </p:nvGraphicFramePr>
        <p:xfrm>
          <a:off x="0" y="603115"/>
          <a:ext cx="12192000" cy="54349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10633" y="5702448"/>
            <a:ext cx="11370734" cy="830997"/>
          </a:xfrm>
          <a:prstGeom prst="rect">
            <a:avLst/>
          </a:prstGeom>
          <a:noFill/>
        </p:spPr>
        <p:txBody>
          <a:bodyPr wrap="square" rtlCol="0">
            <a:spAutoFit/>
          </a:bodyPr>
          <a:lstStyle/>
          <a:p>
            <a:pPr algn="ctr"/>
            <a:r>
              <a:rPr lang="ja-JP" altLang="en-US" sz="2400" dirty="0"/>
              <a:t>日本の大学生は、携帯電話を「人間のコミュニケーションを壊す」と見なす傾向がある。一方で、アメリカの大学生は携帯電話を「 注意散漫になる 」と見なしている。</a:t>
            </a:r>
            <a:endParaRPr lang="en-US" sz="2400" dirty="0"/>
          </a:p>
        </p:txBody>
      </p:sp>
      <p:sp>
        <p:nvSpPr>
          <p:cNvPr id="5" name="Rectangle 4"/>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頻繁に携帯を使うことに対してどう思いますか。</a:t>
            </a:r>
            <a:endParaRPr lang="en-US" sz="2800" dirty="0"/>
          </a:p>
        </p:txBody>
      </p:sp>
    </p:spTree>
    <p:extLst>
      <p:ext uri="{BB962C8B-B14F-4D97-AF65-F5344CB8AC3E}">
        <p14:creationId xmlns:p14="http://schemas.microsoft.com/office/powerpoint/2010/main" val="884974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59705298"/>
              </p:ext>
            </p:extLst>
          </p:nvPr>
        </p:nvGraphicFramePr>
        <p:xfrm>
          <a:off x="0" y="523220"/>
          <a:ext cx="6070600" cy="474872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あなたはこのアンケートにどのような方法で答えてくれましたか。</a:t>
            </a:r>
            <a:endParaRPr lang="en-US" sz="2800" dirty="0"/>
          </a:p>
        </p:txBody>
      </p:sp>
      <p:graphicFrame>
        <p:nvGraphicFramePr>
          <p:cNvPr id="5" name="Chart 4"/>
          <p:cNvGraphicFramePr/>
          <p:nvPr>
            <p:extLst>
              <p:ext uri="{D42A27DB-BD31-4B8C-83A1-F6EECF244321}">
                <p14:modId xmlns:p14="http://schemas.microsoft.com/office/powerpoint/2010/main" val="1055822454"/>
              </p:ext>
            </p:extLst>
          </p:nvPr>
        </p:nvGraphicFramePr>
        <p:xfrm>
          <a:off x="6070600" y="523219"/>
          <a:ext cx="6121400" cy="47487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71253" y="5778679"/>
            <a:ext cx="11849494" cy="523220"/>
          </a:xfrm>
          <a:prstGeom prst="rect">
            <a:avLst/>
          </a:prstGeom>
          <a:noFill/>
        </p:spPr>
        <p:txBody>
          <a:bodyPr wrap="square" rtlCol="0">
            <a:spAutoFit/>
          </a:bodyPr>
          <a:lstStyle/>
          <a:p>
            <a:pPr algn="ctr"/>
            <a:r>
              <a:rPr lang="ja-JP" altLang="en-US" sz="2800" dirty="0"/>
              <a:t>両国の学生は携帯電話を使用した学生がコンピュータやタブレットよりも多い。</a:t>
            </a:r>
          </a:p>
        </p:txBody>
      </p:sp>
    </p:spTree>
    <p:extLst>
      <p:ext uri="{BB962C8B-B14F-4D97-AF65-F5344CB8AC3E}">
        <p14:creationId xmlns:p14="http://schemas.microsoft.com/office/powerpoint/2010/main" val="228619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lIns="121900" tIns="121900" rIns="121900" bIns="121900" rtlCol="0" anchor="t" anchorCtr="0">
            <a:noAutofit/>
          </a:bodyPr>
          <a:lstStyle/>
          <a:p>
            <a:pPr algn="ctr"/>
            <a:r>
              <a:rPr lang="en" b="1"/>
              <a:t>研究質問</a:t>
            </a:r>
          </a:p>
        </p:txBody>
      </p:sp>
      <p:sp>
        <p:nvSpPr>
          <p:cNvPr id="73" name="Shape 73"/>
          <p:cNvSpPr txBox="1">
            <a:spLocks noGrp="1"/>
          </p:cNvSpPr>
          <p:nvPr>
            <p:ph type="body" idx="1"/>
          </p:nvPr>
        </p:nvSpPr>
        <p:spPr>
          <a:prstGeom prst="rect">
            <a:avLst/>
          </a:prstGeom>
        </p:spPr>
        <p:txBody>
          <a:bodyPr vert="horz" lIns="121900" tIns="121900" rIns="121900" bIns="121900" rtlCol="0" anchor="t" anchorCtr="0">
            <a:noAutofit/>
          </a:bodyPr>
          <a:lstStyle/>
          <a:p>
            <a:pPr>
              <a:buNone/>
            </a:pPr>
            <a:r>
              <a:rPr lang="en" sz="2667" dirty="0">
                <a:solidFill>
                  <a:srgbClr val="000000"/>
                </a:solidFill>
                <a:latin typeface="+mj-ea"/>
                <a:ea typeface="+mj-ea"/>
              </a:rPr>
              <a:t>1)日本とアメリカの大学生は携帯電話の依存に対してどのように考えているのか。</a:t>
            </a:r>
          </a:p>
          <a:p>
            <a:pPr>
              <a:buNone/>
            </a:pPr>
            <a:endParaRPr lang="en" sz="2667" dirty="0">
              <a:solidFill>
                <a:srgbClr val="000000"/>
              </a:solidFill>
              <a:latin typeface="+mj-ea"/>
              <a:ea typeface="+mj-ea"/>
            </a:endParaRPr>
          </a:p>
          <a:p>
            <a:pPr>
              <a:buNone/>
            </a:pPr>
            <a:endParaRPr lang="en" sz="2667" dirty="0">
              <a:solidFill>
                <a:srgbClr val="000000"/>
              </a:solidFill>
              <a:latin typeface="+mj-ea"/>
              <a:ea typeface="+mj-ea"/>
            </a:endParaRPr>
          </a:p>
          <a:p>
            <a:pPr>
              <a:buNone/>
            </a:pPr>
            <a:r>
              <a:rPr lang="en" sz="2667" dirty="0">
                <a:solidFill>
                  <a:srgbClr val="000000"/>
                </a:solidFill>
                <a:latin typeface="+mj-ea"/>
                <a:ea typeface="+mj-ea"/>
              </a:rPr>
              <a:t>2）</a:t>
            </a:r>
            <a:r>
              <a:rPr lang="ja-JP" altLang="en-US" sz="2667" dirty="0">
                <a:solidFill>
                  <a:srgbClr val="000000"/>
                </a:solidFill>
                <a:latin typeface="+mj-ea"/>
                <a:ea typeface="+mj-ea"/>
              </a:rPr>
              <a:t>日本とアメリカの大学生が携帯電話を過度に使用する原因は何か。</a:t>
            </a:r>
          </a:p>
        </p:txBody>
      </p:sp>
    </p:spTree>
    <p:extLst>
      <p:ext uri="{BB962C8B-B14F-4D97-AF65-F5344CB8AC3E}">
        <p14:creationId xmlns:p14="http://schemas.microsoft.com/office/powerpoint/2010/main" val="679268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624" y="523220"/>
            <a:ext cx="11288752" cy="618630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dirty="0"/>
              <a:t>日本の学生もアメリカの学生も携帯電話に対して否定的な見方をしている</a:t>
            </a:r>
          </a:p>
          <a:p>
            <a:pPr marL="800100" lvl="1" indent="-342900">
              <a:lnSpc>
                <a:spcPct val="150000"/>
              </a:lnSpc>
              <a:buFont typeface="Arial" panose="020B0604020202020204" pitchFamily="34" charset="0"/>
              <a:buChar char="•"/>
            </a:pPr>
            <a:r>
              <a:rPr lang="ja-JP" altLang="en-US" sz="2400" dirty="0"/>
              <a:t>携帯電話の使用はその国の文化的な環境に強く影響される</a:t>
            </a:r>
          </a:p>
          <a:p>
            <a:pPr marL="1257300" lvl="2" indent="-342900">
              <a:lnSpc>
                <a:spcPct val="150000"/>
              </a:lnSpc>
              <a:buFont typeface="Arial" panose="020B0604020202020204" pitchFamily="34" charset="0"/>
              <a:buChar char="•"/>
            </a:pPr>
            <a:r>
              <a:rPr lang="ja-JP" altLang="en-US" sz="2400" dirty="0"/>
              <a:t>アメリカの学生は、携帯電話が危険な状況（運転、自転車など）で使用されているという見解がある</a:t>
            </a:r>
          </a:p>
          <a:p>
            <a:pPr marL="1257300" lvl="2" indent="-342900">
              <a:lnSpc>
                <a:spcPct val="150000"/>
              </a:lnSpc>
              <a:buFont typeface="Arial" panose="020B0604020202020204" pitchFamily="34" charset="0"/>
              <a:buChar char="•"/>
            </a:pPr>
            <a:r>
              <a:rPr lang="ja-JP" altLang="en-US" sz="2400" dirty="0"/>
              <a:t>日本人は携帯電話を人間のコミュニケーションを壊す可能性があると認識している</a:t>
            </a:r>
          </a:p>
          <a:p>
            <a:pPr marL="1714500" lvl="3" indent="-342900">
              <a:lnSpc>
                <a:spcPct val="150000"/>
              </a:lnSpc>
              <a:buFont typeface="Arial" panose="020B0604020202020204" pitchFamily="34" charset="0"/>
              <a:buChar char="•"/>
            </a:pPr>
            <a:r>
              <a:rPr lang="ja-JP" altLang="en-US" sz="2400" dirty="0"/>
              <a:t>日本の学生は友達と一緒にいる時に頻繁に携帯電話を使用していることを自覚している</a:t>
            </a:r>
          </a:p>
          <a:p>
            <a:pPr marL="342900" indent="-342900">
              <a:lnSpc>
                <a:spcPct val="150000"/>
              </a:lnSpc>
              <a:buFont typeface="Arial" panose="020B0604020202020204" pitchFamily="34" charset="0"/>
              <a:buChar char="•"/>
            </a:pPr>
            <a:r>
              <a:rPr lang="ja-JP" altLang="en-US" sz="2400" dirty="0"/>
              <a:t>携帯電話を過度に使う理由は、ストレスや不安、鬱症状などからである（例：仲間からのプレッシャーにより即時に返信しなければいけないという感情）</a:t>
            </a:r>
          </a:p>
          <a:p>
            <a:pPr marL="342900" indent="-342900">
              <a:lnSpc>
                <a:spcPct val="150000"/>
              </a:lnSpc>
              <a:buFont typeface="Arial" panose="020B0604020202020204" pitchFamily="34" charset="0"/>
              <a:buChar char="•"/>
            </a:pPr>
            <a:r>
              <a:rPr lang="ja-JP" altLang="en-US" sz="2400" dirty="0"/>
              <a:t>携帯電話は、リラックスするためにも使用される。（例：音楽、ゲーム、ビデオなど）</a:t>
            </a:r>
          </a:p>
        </p:txBody>
      </p:sp>
      <p:sp>
        <p:nvSpPr>
          <p:cNvPr id="5" name="Rectangle 4"/>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研究結果２のまとめ</a:t>
            </a:r>
          </a:p>
        </p:txBody>
      </p:sp>
    </p:spTree>
    <p:extLst>
      <p:ext uri="{BB962C8B-B14F-4D97-AF65-F5344CB8AC3E}">
        <p14:creationId xmlns:p14="http://schemas.microsoft.com/office/powerpoint/2010/main" val="2135524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79" y="604799"/>
            <a:ext cx="10911840" cy="61400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dirty="0"/>
              <a:t>携帯電話は私たちに良い影響も悪い影響も与えます</a:t>
            </a:r>
          </a:p>
          <a:p>
            <a:pPr marL="800100" lvl="1" indent="-342900">
              <a:lnSpc>
                <a:spcPct val="150000"/>
              </a:lnSpc>
              <a:buFont typeface="Arial" panose="020B0604020202020204" pitchFamily="34" charset="0"/>
              <a:buChar char="•"/>
            </a:pPr>
            <a:r>
              <a:rPr lang="ja-JP" altLang="en-US" sz="2400" dirty="0" smtClean="0"/>
              <a:t>良い影</a:t>
            </a:r>
            <a:r>
              <a:rPr lang="ja-JP" altLang="en-US" sz="2400" dirty="0"/>
              <a:t>響</a:t>
            </a:r>
          </a:p>
          <a:p>
            <a:pPr marL="1257300" lvl="2" indent="-342900">
              <a:lnSpc>
                <a:spcPct val="150000"/>
              </a:lnSpc>
              <a:buFont typeface="Arial" panose="020B0604020202020204" pitchFamily="34" charset="0"/>
              <a:buChar char="•"/>
            </a:pPr>
            <a:r>
              <a:rPr lang="ja-JP" altLang="en-US" sz="2400" dirty="0"/>
              <a:t>コミュニケーションのスピードアップできる</a:t>
            </a:r>
          </a:p>
          <a:p>
            <a:pPr marL="1257300" lvl="2" indent="-342900">
              <a:lnSpc>
                <a:spcPct val="150000"/>
              </a:lnSpc>
              <a:buFont typeface="Arial" panose="020B0604020202020204" pitchFamily="34" charset="0"/>
              <a:buChar char="•"/>
            </a:pPr>
            <a:r>
              <a:rPr lang="ja-JP" altLang="en-US" sz="2400" dirty="0"/>
              <a:t>人とのコミュニケーションを保つことができる</a:t>
            </a:r>
          </a:p>
          <a:p>
            <a:pPr marL="800100" lvl="1" indent="-342900">
              <a:lnSpc>
                <a:spcPct val="150000"/>
              </a:lnSpc>
              <a:buFont typeface="Arial" panose="020B0604020202020204" pitchFamily="34" charset="0"/>
              <a:buChar char="•"/>
            </a:pPr>
            <a:r>
              <a:rPr lang="ja-JP" altLang="en-US" sz="2400" dirty="0"/>
              <a:t>悪い影響</a:t>
            </a:r>
          </a:p>
          <a:p>
            <a:pPr marL="1257300" lvl="2" indent="-342900">
              <a:lnSpc>
                <a:spcPct val="150000"/>
              </a:lnSpc>
              <a:buFont typeface="Arial" panose="020B0604020202020204" pitchFamily="34" charset="0"/>
              <a:buChar char="•"/>
            </a:pPr>
            <a:r>
              <a:rPr lang="ja-JP" altLang="en-US" sz="2400" dirty="0"/>
              <a:t>人間のコミュニケーション</a:t>
            </a:r>
            <a:r>
              <a:rPr lang="ja-JP" altLang="en-US" sz="2400" dirty="0" smtClean="0"/>
              <a:t>を壊す</a:t>
            </a:r>
            <a:endParaRPr lang="ja-JP" altLang="en-US" sz="2400" dirty="0"/>
          </a:p>
          <a:p>
            <a:pPr marL="1257300" lvl="2" indent="-342900">
              <a:lnSpc>
                <a:spcPct val="150000"/>
              </a:lnSpc>
              <a:buFont typeface="Arial" panose="020B0604020202020204" pitchFamily="34" charset="0"/>
              <a:buChar char="•"/>
            </a:pPr>
            <a:r>
              <a:rPr lang="ja-JP" altLang="en-US" sz="2400" dirty="0"/>
              <a:t>人の注意の散漫に繋がる</a:t>
            </a:r>
          </a:p>
          <a:p>
            <a:pPr marL="342900" indent="-342900">
              <a:lnSpc>
                <a:spcPct val="150000"/>
              </a:lnSpc>
              <a:buFont typeface="Arial" panose="020B0604020202020204" pitchFamily="34" charset="0"/>
              <a:buChar char="•"/>
            </a:pPr>
            <a:r>
              <a:rPr lang="ja-JP" altLang="en-US" sz="2400" dirty="0"/>
              <a:t>携帯電話の依存は、ストレス、不安、憂鬱を引き起こす</a:t>
            </a:r>
          </a:p>
          <a:p>
            <a:pPr marL="800100" lvl="1" indent="-342900">
              <a:lnSpc>
                <a:spcPct val="150000"/>
              </a:lnSpc>
              <a:buFont typeface="Arial" panose="020B0604020202020204" pitchFamily="34" charset="0"/>
              <a:buChar char="•"/>
            </a:pPr>
            <a:r>
              <a:rPr lang="ja-JP" altLang="en-US" sz="2400" dirty="0"/>
              <a:t>人とのつながりを保つため</a:t>
            </a:r>
          </a:p>
          <a:p>
            <a:pPr marL="342900" indent="-342900">
              <a:lnSpc>
                <a:spcPct val="150000"/>
              </a:lnSpc>
              <a:buFont typeface="Arial" panose="020B0604020202020204" pitchFamily="34" charset="0"/>
              <a:buChar char="•"/>
            </a:pPr>
            <a:r>
              <a:rPr lang="ja-JP" altLang="en-US" sz="2400" dirty="0"/>
              <a:t>携帯電話の依存に対処するためには責任ある使用が必要</a:t>
            </a:r>
          </a:p>
          <a:p>
            <a:pPr marL="342900" indent="-342900">
              <a:lnSpc>
                <a:spcPct val="150000"/>
              </a:lnSpc>
              <a:buFont typeface="Arial" panose="020B0604020202020204" pitchFamily="34" charset="0"/>
              <a:buChar char="•"/>
            </a:pPr>
            <a:r>
              <a:rPr lang="ja-JP" altLang="en-US" sz="2400" dirty="0"/>
              <a:t>どの便利な道具も使い方により良くもなり悪くもなるため使用者の責任が伴う</a:t>
            </a:r>
          </a:p>
        </p:txBody>
      </p:sp>
      <p:sp>
        <p:nvSpPr>
          <p:cNvPr id="5" name="Rectangle 4"/>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研究結論</a:t>
            </a:r>
          </a:p>
        </p:txBody>
      </p:sp>
    </p:spTree>
    <p:extLst>
      <p:ext uri="{BB962C8B-B14F-4D97-AF65-F5344CB8AC3E}">
        <p14:creationId xmlns:p14="http://schemas.microsoft.com/office/powerpoint/2010/main" val="1258244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研究の限界点と将来の研究課題</a:t>
            </a:r>
          </a:p>
        </p:txBody>
      </p:sp>
      <p:sp>
        <p:nvSpPr>
          <p:cNvPr id="3" name="TextBox 2"/>
          <p:cNvSpPr txBox="1"/>
          <p:nvPr/>
        </p:nvSpPr>
        <p:spPr>
          <a:xfrm>
            <a:off x="930166" y="1481959"/>
            <a:ext cx="10436772" cy="3970318"/>
          </a:xfrm>
          <a:prstGeom prst="rect">
            <a:avLst/>
          </a:prstGeom>
          <a:noFill/>
        </p:spPr>
        <p:txBody>
          <a:bodyPr wrap="square" rtlCol="0">
            <a:spAutoFit/>
          </a:bodyPr>
          <a:lstStyle/>
          <a:p>
            <a:pPr marL="285750" indent="-285750">
              <a:buFont typeface="Arial" panose="020B0604020202020204" pitchFamily="34" charset="0"/>
              <a:buChar char="•"/>
            </a:pPr>
            <a:r>
              <a:rPr lang="ja-JP" altLang="en-US" sz="2800" dirty="0"/>
              <a:t>研究の限界点</a:t>
            </a:r>
          </a:p>
          <a:p>
            <a:pPr marL="742950" lvl="1" indent="-285750">
              <a:buFont typeface="Arial" panose="020B0604020202020204" pitchFamily="34" charset="0"/>
              <a:buChar char="•"/>
            </a:pPr>
            <a:r>
              <a:rPr lang="ja-JP" altLang="en-US" sz="2800" dirty="0"/>
              <a:t>小規模な調査グループと特定のグループおよび地域からのみのため一般化はできない</a:t>
            </a:r>
          </a:p>
          <a:p>
            <a:pPr marL="285750" indent="-285750">
              <a:buFont typeface="Arial" panose="020B0604020202020204" pitchFamily="34" charset="0"/>
              <a:buChar char="•"/>
            </a:pPr>
            <a:endParaRPr lang="ja-JP" altLang="en-US" sz="2800" dirty="0"/>
          </a:p>
          <a:p>
            <a:pPr marL="285750" indent="-285750">
              <a:buFont typeface="Arial" panose="020B0604020202020204" pitchFamily="34" charset="0"/>
              <a:buChar char="•"/>
            </a:pPr>
            <a:r>
              <a:rPr lang="ja-JP" altLang="en-US" sz="2800" dirty="0"/>
              <a:t>将来の研究課題</a:t>
            </a:r>
          </a:p>
          <a:p>
            <a:pPr marL="742950" lvl="1" indent="-285750">
              <a:buFont typeface="Arial" panose="020B0604020202020204" pitchFamily="34" charset="0"/>
              <a:buChar char="•"/>
            </a:pPr>
            <a:r>
              <a:rPr lang="ja-JP" altLang="en-US" sz="2800" dirty="0"/>
              <a:t>より多く</a:t>
            </a:r>
            <a:r>
              <a:rPr lang="ja-JP" altLang="en-US" sz="2800" dirty="0" smtClean="0"/>
              <a:t>な</a:t>
            </a:r>
            <a:r>
              <a:rPr lang="ja-JP" altLang="en-US" sz="2800" dirty="0"/>
              <a:t>参加者</a:t>
            </a:r>
          </a:p>
          <a:p>
            <a:pPr marL="742950" lvl="1" indent="-285750">
              <a:buFont typeface="Arial" panose="020B0604020202020204" pitchFamily="34" charset="0"/>
              <a:buChar char="•"/>
            </a:pPr>
            <a:r>
              <a:rPr lang="ja-JP" altLang="en-US" sz="2800" dirty="0"/>
              <a:t>大学生だけでなく小学生、中学生、高校生を対象に調べたい</a:t>
            </a:r>
          </a:p>
          <a:p>
            <a:pPr marL="742950" lvl="1" indent="-285750">
              <a:buFont typeface="Arial" panose="020B0604020202020204" pitchFamily="34" charset="0"/>
              <a:buChar char="•"/>
            </a:pPr>
            <a:r>
              <a:rPr lang="ja-JP" altLang="en-US" sz="2800" dirty="0"/>
              <a:t>性別によって違いがでるか調べたい</a:t>
            </a:r>
          </a:p>
          <a:p>
            <a:pPr marL="742950" lvl="1" indent="-285750">
              <a:buFont typeface="Arial" panose="020B0604020202020204" pitchFamily="34" charset="0"/>
              <a:buChar char="•"/>
            </a:pPr>
            <a:r>
              <a:rPr lang="ja-JP" altLang="en-US" sz="2800" dirty="0"/>
              <a:t>さまざま携帯の使用に関しても調べたい</a:t>
            </a:r>
          </a:p>
        </p:txBody>
      </p:sp>
    </p:spTree>
    <p:extLst>
      <p:ext uri="{BB962C8B-B14F-4D97-AF65-F5344CB8AC3E}">
        <p14:creationId xmlns:p14="http://schemas.microsoft.com/office/powerpoint/2010/main" val="221823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参考文献（英語）</a:t>
            </a:r>
            <a:endParaRPr lang="en-US" dirty="0"/>
          </a:p>
        </p:txBody>
      </p:sp>
      <p:sp>
        <p:nvSpPr>
          <p:cNvPr id="3" name="Text Placeholder 2"/>
          <p:cNvSpPr>
            <a:spLocks noGrp="1"/>
          </p:cNvSpPr>
          <p:nvPr>
            <p:ph type="body" idx="1"/>
          </p:nvPr>
        </p:nvSpPr>
        <p:spPr>
          <a:xfrm>
            <a:off x="415600" y="1536633"/>
            <a:ext cx="11360800" cy="5105023"/>
          </a:xfrm>
        </p:spPr>
        <p:txBody>
          <a:bodyPr>
            <a:normAutofit fontScale="92500"/>
          </a:bodyPr>
          <a:lstStyle/>
          <a:p>
            <a:pPr marL="912813" indent="-450850"/>
            <a:r>
              <a:rPr lang="en-US" sz="1200" dirty="0"/>
              <a:t>Amanda </a:t>
            </a:r>
            <a:r>
              <a:rPr lang="en-US" sz="1200" dirty="0" err="1"/>
              <a:t>Lenhart</a:t>
            </a:r>
            <a:r>
              <a:rPr lang="en-US" sz="1200" dirty="0"/>
              <a:t>. (2009, August 19). Teens and Mobile Phones Over the Past Five Years: Pew Internet Looks Back. Retrieved from 				</a:t>
            </a:r>
            <a:r>
              <a:rPr lang="en-US" sz="1200" dirty="0">
                <a:hlinkClick r:id="rId3"/>
              </a:rPr>
              <a:t>http://www.pewinternet.org/2009/08/19/teens-and-mobile-phones-over-the-past-five-years-pew-internet-looks-back</a:t>
            </a:r>
            <a:r>
              <a:rPr lang="en-US" sz="1200" dirty="0" smtClean="0">
                <a:hlinkClick r:id="rId3"/>
              </a:rPr>
              <a:t>/</a:t>
            </a:r>
            <a:r>
              <a:rPr lang="en-US" sz="1200" dirty="0" smtClean="0"/>
              <a:t>  </a:t>
            </a:r>
            <a:endParaRPr lang="en-US" sz="1200" dirty="0"/>
          </a:p>
          <a:p>
            <a:pPr marL="912813" indent="-450850"/>
            <a:r>
              <a:rPr lang="en-US" sz="1200" dirty="0" err="1"/>
              <a:t>Andreassen</a:t>
            </a:r>
            <a:r>
              <a:rPr lang="en-US" sz="1200" dirty="0"/>
              <a:t>, C. S. (2015). Online Social Network Site Addiction: A Comprehensive Review. Current Addiction Reports, 2(2), 175–184. 				</a:t>
            </a:r>
            <a:r>
              <a:rPr lang="en-US" sz="1200" dirty="0">
                <a:hlinkClick r:id="rId4"/>
              </a:rPr>
              <a:t>https://</a:t>
            </a:r>
            <a:r>
              <a:rPr lang="en-US" sz="1200" dirty="0" smtClean="0">
                <a:hlinkClick r:id="rId4"/>
              </a:rPr>
              <a:t>doi.org/10.1007/s40429-015-0056-9</a:t>
            </a:r>
            <a:r>
              <a:rPr lang="en-US" sz="1200" dirty="0" smtClean="0"/>
              <a:t>  </a:t>
            </a:r>
            <a:endParaRPr lang="en-US" sz="1200" dirty="0"/>
          </a:p>
          <a:p>
            <a:pPr marL="912813" indent="-450850"/>
            <a:r>
              <a:rPr lang="en-US" sz="1200" dirty="0"/>
              <a:t>ASAM Definition of Addiction. (</a:t>
            </a:r>
            <a:r>
              <a:rPr lang="en-US" sz="1200" dirty="0" err="1"/>
              <a:t>n.d.</a:t>
            </a:r>
            <a:r>
              <a:rPr lang="en-US" sz="1200" dirty="0"/>
              <a:t>). Retrieved March 31, 2017, from </a:t>
            </a:r>
            <a:r>
              <a:rPr lang="en-US" sz="1200" dirty="0">
                <a:hlinkClick r:id="rId5"/>
              </a:rPr>
              <a:t>http://www.asam.org/quality-practice/definition-of-addiction</a:t>
            </a:r>
            <a:endParaRPr lang="en-US" sz="1200" dirty="0"/>
          </a:p>
          <a:p>
            <a:pPr marL="912813" indent="-450850"/>
            <a:r>
              <a:rPr lang="en-US" sz="1200" dirty="0"/>
              <a:t>Cell phone Timeline. (</a:t>
            </a:r>
            <a:r>
              <a:rPr lang="en-US" sz="1200" dirty="0" err="1"/>
              <a:t>n.d.</a:t>
            </a:r>
            <a:r>
              <a:rPr lang="en-US" sz="1200" dirty="0"/>
              <a:t>). Retrieved April 12, 2017, from </a:t>
            </a:r>
            <a:r>
              <a:rPr lang="en-US" sz="1200" dirty="0">
                <a:hlinkClick r:id="rId6"/>
              </a:rPr>
              <a:t>http://www.softschools.com/timelines/cell_phone_timeline/28/</a:t>
            </a:r>
            <a:r>
              <a:rPr lang="en-US" sz="1200" dirty="0"/>
              <a:t> </a:t>
            </a:r>
          </a:p>
          <a:p>
            <a:pPr marL="912813" indent="-450850"/>
            <a:r>
              <a:rPr lang="en-US" sz="1200" dirty="0"/>
              <a:t>De-Sola Gutiérrez, J., Rodríguez de Fonseca, F., &amp; Rubio, G. (2016). Cell-Phone Addiction: A Review. Frontiers in Psychiatry, 7. 				</a:t>
            </a:r>
            <a:r>
              <a:rPr lang="en-US" sz="1200" dirty="0">
                <a:hlinkClick r:id="rId7"/>
              </a:rPr>
              <a:t>https://</a:t>
            </a:r>
            <a:r>
              <a:rPr lang="en-US" sz="1200" dirty="0" smtClean="0">
                <a:hlinkClick r:id="rId7"/>
              </a:rPr>
              <a:t>doi.org/10.3389/fpsyt.2016.00175</a:t>
            </a:r>
            <a:r>
              <a:rPr lang="en-US" sz="1200" dirty="0" smtClean="0"/>
              <a:t>  </a:t>
            </a:r>
            <a:endParaRPr lang="en-US" sz="1200" dirty="0"/>
          </a:p>
          <a:p>
            <a:pPr marL="912813" indent="-450850"/>
            <a:r>
              <a:rPr lang="en-US" sz="1200" dirty="0"/>
              <a:t>Duggan, M. (2013, September 19). Cell Phone Activities 2013. Retrieved from </a:t>
            </a:r>
            <a:r>
              <a:rPr lang="en-US" sz="1200" dirty="0">
                <a:hlinkClick r:id="rId8"/>
              </a:rPr>
              <a:t>http://www.pewinternet.org/2013/09/19/cell-phone-activities-2013</a:t>
            </a:r>
            <a:r>
              <a:rPr lang="en-US" sz="1200" dirty="0" smtClean="0">
                <a:hlinkClick r:id="rId8"/>
              </a:rPr>
              <a:t>/</a:t>
            </a:r>
            <a:r>
              <a:rPr lang="en-US" sz="1200" dirty="0" smtClean="0"/>
              <a:t> </a:t>
            </a:r>
            <a:endParaRPr lang="en-US" sz="1200" dirty="0"/>
          </a:p>
          <a:p>
            <a:pPr marL="912813" indent="-450850"/>
            <a:r>
              <a:rPr lang="en-US" sz="1200" dirty="0"/>
              <a:t>Hanson, L. (2014, Nov 11). Breaking cell phone addiction. University Wire Retrieved from 							</a:t>
            </a:r>
            <a:r>
              <a:rPr lang="en-US" sz="1200" dirty="0">
                <a:hlinkClick r:id="rId9"/>
              </a:rPr>
              <a:t>http://search.proquest.com/docview/1622451968?accountid=10355</a:t>
            </a:r>
            <a:endParaRPr lang="en-US" sz="1200" dirty="0"/>
          </a:p>
          <a:p>
            <a:pPr marL="912813" indent="-450850"/>
            <a:r>
              <a:rPr lang="en-US" sz="1200" dirty="0"/>
              <a:t>Ikeda, K. , &amp; Nakamura, K. (2014). Association between mobile phone use and depressed mood in </a:t>
            </a:r>
            <a:r>
              <a:rPr lang="en-US" sz="1200" dirty="0" err="1"/>
              <a:t>japanese</a:t>
            </a:r>
            <a:r>
              <a:rPr lang="en-US" sz="1200" dirty="0"/>
              <a:t> adolescents: A cross-sectional study. 			Environmental Health and Preventive Medicine, 19(3), 187-193.</a:t>
            </a:r>
          </a:p>
          <a:p>
            <a:pPr marL="912813" indent="-450850">
              <a:buClr>
                <a:srgbClr val="595959"/>
              </a:buClr>
            </a:pPr>
            <a:r>
              <a:rPr lang="en-US" sz="1200" dirty="0" err="1"/>
              <a:t>Khezhie</a:t>
            </a:r>
            <a:r>
              <a:rPr lang="en-US" sz="1200" dirty="0"/>
              <a:t>, P., &amp; Srivastava, A. (2016). Mobile Phone Addiction among College Students. Int. J. of Multidisciplinary and Current research, 4.</a:t>
            </a:r>
          </a:p>
          <a:p>
            <a:pPr marL="912813" indent="-450850">
              <a:buClr>
                <a:srgbClr val="595959"/>
              </a:buClr>
            </a:pPr>
            <a:r>
              <a:rPr lang="en-US" sz="1200" dirty="0"/>
              <a:t>Roberts, J. , </a:t>
            </a:r>
            <a:r>
              <a:rPr lang="en-US" sz="1200" dirty="0" err="1"/>
              <a:t>Pullig</a:t>
            </a:r>
            <a:r>
              <a:rPr lang="en-US" sz="1200" dirty="0"/>
              <a:t>, C. , &amp; </a:t>
            </a:r>
            <a:r>
              <a:rPr lang="en-US" sz="1200" dirty="0" err="1"/>
              <a:t>Manolis</a:t>
            </a:r>
            <a:r>
              <a:rPr lang="en-US" sz="1200" dirty="0"/>
              <a:t>, C. (2015). I need my smartphone: A hierarchical model of personality and cell-phone addiction. Personality and 			Individual Differences, 79, 13-19.</a:t>
            </a:r>
          </a:p>
          <a:p>
            <a:pPr marL="912813" indent="-450850">
              <a:buClr>
                <a:srgbClr val="595959"/>
              </a:buClr>
            </a:pPr>
            <a:r>
              <a:rPr lang="en-US" sz="1200" dirty="0"/>
              <a:t>Roberts, J. , Yaya, L. , &amp; </a:t>
            </a:r>
            <a:r>
              <a:rPr lang="en-US" sz="1200" dirty="0" err="1"/>
              <a:t>Manolis</a:t>
            </a:r>
            <a:r>
              <a:rPr lang="en-US" sz="1200" dirty="0"/>
              <a:t>, C. (2014). The invisible addiction: Cell-phone activities and addiction among male and female college students. , 			3(4), 254.</a:t>
            </a:r>
          </a:p>
          <a:p>
            <a:pPr marL="912813" indent="-450850">
              <a:buClr>
                <a:srgbClr val="595959"/>
              </a:buClr>
            </a:pPr>
            <a:r>
              <a:rPr lang="en-US" sz="1200" dirty="0" err="1"/>
              <a:t>Samaha</a:t>
            </a:r>
            <a:r>
              <a:rPr lang="en-US" sz="1200" dirty="0"/>
              <a:t>, M., &amp; </a:t>
            </a:r>
            <a:r>
              <a:rPr lang="en-US" sz="1200" dirty="0" err="1"/>
              <a:t>Hawi</a:t>
            </a:r>
            <a:r>
              <a:rPr lang="en-US" sz="1200" dirty="0"/>
              <a:t>, N. S. (2016). Relationships among smartphone addiction, stress, academic performance, and satisfaction with life. Computers in 		Human Behavior, 57, 321–325.</a:t>
            </a:r>
          </a:p>
          <a:p>
            <a:pPr marL="912813" indent="-450850">
              <a:buClr>
                <a:srgbClr val="595959"/>
              </a:buClr>
            </a:pPr>
            <a:r>
              <a:rPr lang="en-US" sz="1200" dirty="0" err="1"/>
              <a:t>Sapacz</a:t>
            </a:r>
            <a:r>
              <a:rPr lang="en-US" sz="1200" dirty="0"/>
              <a:t>, M., </a:t>
            </a:r>
            <a:r>
              <a:rPr lang="en-US" sz="1200" dirty="0" err="1"/>
              <a:t>Rockman</a:t>
            </a:r>
            <a:r>
              <a:rPr lang="en-US" sz="1200" dirty="0"/>
              <a:t>, G., &amp; Clark, J. (2016). Are we addicted to our cell phones?. Computers In Human Behavior, 57153-159. 				</a:t>
            </a:r>
            <a:r>
              <a:rPr lang="en-US" sz="1200" dirty="0" smtClean="0"/>
              <a:t>doi:10.1016/j.chb.2015.12.004</a:t>
            </a:r>
            <a:endParaRPr lang="en-US" sz="1200" dirty="0"/>
          </a:p>
          <a:p>
            <a:pPr marL="912813" indent="-450850">
              <a:buClr>
                <a:srgbClr val="595959"/>
              </a:buClr>
            </a:pPr>
            <a:r>
              <a:rPr lang="en-US" sz="1200" dirty="0"/>
              <a:t>Smith, A. (2015, April 1). U.S. Smartphone Use in 2015. Retrieved from </a:t>
            </a:r>
            <a:r>
              <a:rPr lang="en-US" sz="1200" dirty="0">
                <a:hlinkClick r:id="rId10"/>
              </a:rPr>
              <a:t>http://www.pewinternet.org/2015/04/01/us-smartphone-use-in-2015/</a:t>
            </a:r>
            <a:r>
              <a:rPr lang="en-US" sz="1200" dirty="0"/>
              <a:t>  </a:t>
            </a:r>
          </a:p>
          <a:p>
            <a:pPr marL="912813" indent="-450850">
              <a:buClr>
                <a:srgbClr val="595959"/>
              </a:buClr>
            </a:pPr>
            <a:r>
              <a:rPr lang="en-US" sz="1200" dirty="0"/>
              <a:t>Thacker, M. , Thacker, M. , &amp; Wilson, W. (2015). Telephony choices and the evolution of cell phones. , 48(1), 1.</a:t>
            </a:r>
          </a:p>
        </p:txBody>
      </p:sp>
    </p:spTree>
    <p:extLst>
      <p:ext uri="{BB962C8B-B14F-4D97-AF65-F5344CB8AC3E}">
        <p14:creationId xmlns:p14="http://schemas.microsoft.com/office/powerpoint/2010/main" val="867419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参考文献（</a:t>
            </a:r>
            <a:r>
              <a:rPr lang="ja-JP" altLang="en-US" dirty="0"/>
              <a:t>日本語</a:t>
            </a:r>
            <a:r>
              <a:rPr lang="zh-CN" altLang="en-US" dirty="0"/>
              <a:t>）</a:t>
            </a:r>
            <a:endParaRPr lang="en-US" dirty="0"/>
          </a:p>
        </p:txBody>
      </p:sp>
      <p:sp>
        <p:nvSpPr>
          <p:cNvPr id="3" name="Text Placeholder 2"/>
          <p:cNvSpPr>
            <a:spLocks noGrp="1"/>
          </p:cNvSpPr>
          <p:nvPr>
            <p:ph type="body" idx="1"/>
          </p:nvPr>
        </p:nvSpPr>
        <p:spPr/>
        <p:txBody>
          <a:bodyPr>
            <a:normAutofit fontScale="92500" lnSpcReduction="20000"/>
          </a:bodyPr>
          <a:lstStyle/>
          <a:p>
            <a:r>
              <a:rPr lang="ja-JP" altLang="en-US" sz="2133" dirty="0"/>
              <a:t>利郎鶴田</a:t>
            </a:r>
            <a:r>
              <a:rPr lang="en-US" altLang="ja-JP" sz="2133" dirty="0"/>
              <a:t>. (2012). R-</a:t>
            </a:r>
            <a:r>
              <a:rPr lang="en-US" altLang="ja-JP" sz="2133" dirty="0" err="1"/>
              <a:t>Pdca</a:t>
            </a:r>
            <a:r>
              <a:rPr lang="ja-JP" altLang="en-US" sz="2133" dirty="0"/>
              <a:t>サイクルの活動を用いたネット依存に関する授業実践</a:t>
            </a:r>
            <a:r>
              <a:rPr lang="en-US" altLang="ja-JP" sz="2133" dirty="0"/>
              <a:t>: </a:t>
            </a:r>
            <a:r>
              <a:rPr lang="ja-JP" altLang="en-US" sz="2133" dirty="0"/>
              <a:t>依存防止プログラ</a:t>
            </a:r>
            <a:r>
              <a:rPr lang="en-US" altLang="ja-JP" sz="2133" dirty="0"/>
              <a:t>	</a:t>
            </a:r>
            <a:r>
              <a:rPr lang="ja-JP" altLang="en-US" sz="2133" dirty="0"/>
              <a:t>ムの成果を援用した</a:t>
            </a:r>
            <a:r>
              <a:rPr lang="en-US" altLang="ja-JP" sz="2133" dirty="0"/>
              <a:t>8</a:t>
            </a:r>
            <a:r>
              <a:rPr lang="ja-JP" altLang="en-US" sz="2133" dirty="0"/>
              <a:t>時</a:t>
            </a:r>
            <a:r>
              <a:rPr lang="en-US" altLang="ja-JP" sz="2133" dirty="0"/>
              <a:t>	</a:t>
            </a:r>
            <a:r>
              <a:rPr lang="ja-JP" altLang="en-US" sz="2133" dirty="0"/>
              <a:t>間の授業実践の試み</a:t>
            </a:r>
            <a:r>
              <a:rPr lang="en-US" altLang="ja-JP" sz="2133" dirty="0"/>
              <a:t>. </a:t>
            </a:r>
            <a:r>
              <a:rPr lang="ja-JP" altLang="en-US" sz="2133" dirty="0"/>
              <a:t>日本教育工学会論文誌</a:t>
            </a:r>
            <a:r>
              <a:rPr lang="en-US" altLang="ja-JP" sz="2133" dirty="0"/>
              <a:t>, </a:t>
            </a:r>
            <a:r>
              <a:rPr lang="en-US" altLang="ja-JP" sz="2133" i="1" dirty="0"/>
              <a:t>35</a:t>
            </a:r>
            <a:r>
              <a:rPr lang="en-US" altLang="ja-JP" sz="2133" dirty="0"/>
              <a:t>(4), 411–422. 	</a:t>
            </a:r>
            <a:r>
              <a:rPr lang="en-US" altLang="ja-JP" sz="2133" dirty="0">
                <a:hlinkClick r:id="rId2"/>
              </a:rPr>
              <a:t>https://doi.org/10.15077/jjet.KJ00007978031</a:t>
            </a:r>
            <a:endParaRPr lang="en-US" altLang="ja-JP" sz="2133" dirty="0"/>
          </a:p>
          <a:p>
            <a:r>
              <a:rPr lang="ja-JP" altLang="en-US" sz="2133" dirty="0"/>
              <a:t>雅裕戸田</a:t>
            </a:r>
            <a:r>
              <a:rPr lang="en-US" altLang="ja-JP" sz="2133" dirty="0"/>
              <a:t>, </a:t>
            </a:r>
            <a:r>
              <a:rPr lang="ja-JP" altLang="en-US" sz="2133" dirty="0"/>
              <a:t>和之門田</a:t>
            </a:r>
            <a:r>
              <a:rPr lang="en-US" altLang="ja-JP" sz="2133" dirty="0"/>
              <a:t>, </a:t>
            </a:r>
            <a:r>
              <a:rPr lang="ja-JP" altLang="en-US" sz="2133" dirty="0"/>
              <a:t>和毅久保</a:t>
            </a:r>
            <a:r>
              <a:rPr lang="en-US" altLang="ja-JP" sz="2133" dirty="0"/>
              <a:t>, &amp; </a:t>
            </a:r>
            <a:r>
              <a:rPr lang="ja-JP" altLang="en-US" sz="2133" dirty="0"/>
              <a:t>兼曩森本</a:t>
            </a:r>
            <a:r>
              <a:rPr lang="en-US" altLang="ja-JP" sz="2133" dirty="0"/>
              <a:t>. (2004). </a:t>
            </a:r>
            <a:r>
              <a:rPr lang="ja-JP" altLang="en-US" sz="2133" dirty="0"/>
              <a:t>女子大学生を対象とした携帯電話依存傾向に</a:t>
            </a:r>
            <a:r>
              <a:rPr lang="en-US" altLang="ja-JP" sz="2133" dirty="0"/>
              <a:t>	</a:t>
            </a:r>
            <a:r>
              <a:rPr lang="ja-JP" altLang="en-US" sz="2133" dirty="0"/>
              <a:t>関する調査</a:t>
            </a:r>
            <a:r>
              <a:rPr lang="en-US" altLang="ja-JP" sz="2133" dirty="0"/>
              <a:t>. </a:t>
            </a:r>
            <a:r>
              <a:rPr lang="ja-JP" altLang="en-US" sz="2133" dirty="0"/>
              <a:t>日本衛生学雑</a:t>
            </a:r>
            <a:r>
              <a:rPr lang="en-US" altLang="ja-JP" sz="2133" dirty="0"/>
              <a:t>	</a:t>
            </a:r>
            <a:r>
              <a:rPr lang="ja-JP" altLang="en-US" sz="2133" dirty="0"/>
              <a:t>誌</a:t>
            </a:r>
            <a:r>
              <a:rPr lang="en-US" altLang="ja-JP" sz="2133" dirty="0"/>
              <a:t>, 59(4), 383–386. 	</a:t>
            </a:r>
            <a:r>
              <a:rPr lang="en-US" altLang="ja-JP" sz="2133" dirty="0">
                <a:hlinkClick r:id="rId3"/>
              </a:rPr>
              <a:t>https://doi.org/10.1265/jjh.59.383</a:t>
            </a:r>
            <a:endParaRPr lang="en-US" altLang="ja-JP" sz="2133" dirty="0"/>
          </a:p>
          <a:p>
            <a:r>
              <a:rPr lang="ja-JP" altLang="en-US" sz="2133" dirty="0"/>
              <a:t>雅人西脇</a:t>
            </a:r>
            <a:r>
              <a:rPr lang="en-US" sz="2133" dirty="0"/>
              <a:t>, </a:t>
            </a:r>
            <a:r>
              <a:rPr lang="ja-JP" altLang="en-US" sz="2133" dirty="0"/>
              <a:t>敦詞木内</a:t>
            </a:r>
            <a:r>
              <a:rPr lang="en-US" sz="2133" dirty="0"/>
              <a:t>, &amp; </a:t>
            </a:r>
            <a:r>
              <a:rPr lang="ja-JP" altLang="en-US" sz="2133" dirty="0"/>
              <a:t>友浩中村</a:t>
            </a:r>
            <a:r>
              <a:rPr lang="en-US" sz="2133" dirty="0"/>
              <a:t>. (2014). </a:t>
            </a:r>
            <a:r>
              <a:rPr lang="ja-JP" altLang="en-US" sz="2133" dirty="0"/>
              <a:t>インターネット依存と歩数の関係 </a:t>
            </a:r>
            <a:r>
              <a:rPr lang="en-US" sz="2133" dirty="0"/>
              <a:t>−</a:t>
            </a:r>
            <a:r>
              <a:rPr lang="ja-JP" altLang="en-US" sz="2133" dirty="0"/>
              <a:t>男子大学</a:t>
            </a:r>
            <a:r>
              <a:rPr lang="en-US" sz="2133" dirty="0"/>
              <a:t>1</a:t>
            </a:r>
            <a:r>
              <a:rPr lang="ja-JP" altLang="en-US" sz="2133" dirty="0"/>
              <a:t>年生を対象</a:t>
            </a:r>
            <a:r>
              <a:rPr lang="en-US" altLang="ja-JP" sz="2133" dirty="0"/>
              <a:t>	</a:t>
            </a:r>
            <a:r>
              <a:rPr lang="ja-JP" altLang="en-US" sz="2133" dirty="0"/>
              <a:t>とした横断研究</a:t>
            </a:r>
            <a:r>
              <a:rPr lang="en-US" sz="2133" dirty="0"/>
              <a:t>−. </a:t>
            </a:r>
            <a:r>
              <a:rPr lang="ja-JP" altLang="en-US" sz="2133" dirty="0"/>
              <a:t>体力科</a:t>
            </a:r>
            <a:r>
              <a:rPr lang="en-US" altLang="ja-JP" sz="2133" dirty="0"/>
              <a:t>	</a:t>
            </a:r>
            <a:r>
              <a:rPr lang="ja-JP" altLang="en-US" sz="2133" dirty="0"/>
              <a:t>学</a:t>
            </a:r>
            <a:r>
              <a:rPr lang="en-US" sz="2133" dirty="0"/>
              <a:t>, </a:t>
            </a:r>
            <a:r>
              <a:rPr lang="en-US" sz="2133" i="1" dirty="0"/>
              <a:t>63</a:t>
            </a:r>
            <a:r>
              <a:rPr lang="en-US" sz="2133" dirty="0"/>
              <a:t>(5), 445–453. 	</a:t>
            </a:r>
            <a:r>
              <a:rPr lang="en-US" sz="2133" dirty="0">
                <a:hlinkClick r:id="rId4"/>
              </a:rPr>
              <a:t>https://doi.org/10.7600/jspfsm.63.445</a:t>
            </a:r>
            <a:r>
              <a:rPr lang="en-US" sz="2133" dirty="0"/>
              <a:t> </a:t>
            </a:r>
          </a:p>
          <a:p>
            <a:r>
              <a:rPr lang="ja-JP" altLang="en-US" sz="2133" dirty="0"/>
              <a:t>長谷川真之介</a:t>
            </a:r>
            <a:r>
              <a:rPr lang="en-US" altLang="ja-JP" sz="2133" dirty="0"/>
              <a:t>. (2010). </a:t>
            </a:r>
            <a:r>
              <a:rPr lang="ja-JP" altLang="en-US" sz="2133" dirty="0"/>
              <a:t>若者の携帯電話への依存と心理状態の関連</a:t>
            </a:r>
            <a:r>
              <a:rPr lang="en-US" altLang="ja-JP" sz="2133" dirty="0"/>
              <a:t>. </a:t>
            </a:r>
            <a:r>
              <a:rPr lang="ja-JP" altLang="en-US" sz="2133" dirty="0"/>
              <a:t>大正大学教育人間専攻 犬塚</a:t>
            </a:r>
            <a:r>
              <a:rPr lang="en-US" altLang="ja-JP" sz="2133" dirty="0"/>
              <a:t>	</a:t>
            </a:r>
            <a:r>
              <a:rPr lang="ja-JP" altLang="en-US" sz="2133" dirty="0"/>
              <a:t>ゼミ 卒業研究要旨</a:t>
            </a:r>
            <a:r>
              <a:rPr lang="en-US" altLang="ja-JP" sz="2133" dirty="0"/>
              <a:t>.</a:t>
            </a:r>
          </a:p>
          <a:p>
            <a:r>
              <a:rPr lang="ja-JP" altLang="en-US" sz="2133" dirty="0"/>
              <a:t>万宝子広瀬</a:t>
            </a:r>
            <a:r>
              <a:rPr lang="en-US" altLang="ja-JP" sz="2133" dirty="0"/>
              <a:t>, </a:t>
            </a:r>
            <a:r>
              <a:rPr lang="ja-JP" altLang="en-US" sz="2133" dirty="0"/>
              <a:t>良一井奈波</a:t>
            </a:r>
            <a:r>
              <a:rPr lang="en-US" altLang="ja-JP" sz="2133" dirty="0"/>
              <a:t>, </a:t>
            </a:r>
            <a:r>
              <a:rPr lang="ja-JP" altLang="en-US" sz="2133" dirty="0"/>
              <a:t>淳一黒川</a:t>
            </a:r>
            <a:r>
              <a:rPr lang="en-US" altLang="ja-JP" sz="2133" dirty="0"/>
              <a:t>, &amp; </a:t>
            </a:r>
            <a:r>
              <a:rPr lang="ja-JP" altLang="en-US" sz="2133" dirty="0"/>
              <a:t>眞人井上</a:t>
            </a:r>
            <a:r>
              <a:rPr lang="en-US" altLang="ja-JP" sz="2133" dirty="0"/>
              <a:t>. (2011). </a:t>
            </a:r>
            <a:r>
              <a:rPr lang="ja-JP" altLang="en-US" sz="2133" dirty="0"/>
              <a:t>日韓女子大生における携帯電話依存傾向</a:t>
            </a:r>
            <a:r>
              <a:rPr lang="en-US" altLang="ja-JP" sz="2133" dirty="0"/>
              <a:t>	</a:t>
            </a:r>
            <a:r>
              <a:rPr lang="ja-JP" altLang="en-US" sz="2133" dirty="0"/>
              <a:t>と心理的ストレスとの関係</a:t>
            </a:r>
            <a:r>
              <a:rPr lang="en-US" altLang="ja-JP" sz="2133" dirty="0"/>
              <a:t>. 	</a:t>
            </a:r>
            <a:r>
              <a:rPr lang="ja-JP" altLang="en-US" sz="2133" dirty="0"/>
              <a:t>民族衛生</a:t>
            </a:r>
            <a:r>
              <a:rPr lang="en-US" altLang="ja-JP" sz="2133" dirty="0"/>
              <a:t>, </a:t>
            </a:r>
            <a:r>
              <a:rPr lang="en-US" altLang="ja-JP" sz="2133" i="1" dirty="0"/>
              <a:t>77</a:t>
            </a:r>
            <a:r>
              <a:rPr lang="en-US" altLang="ja-JP" sz="2133" dirty="0"/>
              <a:t>(1), 19–25. 	</a:t>
            </a:r>
            <a:r>
              <a:rPr lang="en-US" altLang="ja-JP" sz="2133" dirty="0">
                <a:hlinkClick r:id="rId5"/>
              </a:rPr>
              <a:t>https://doi.org/10.3861/jshhe.77.19</a:t>
            </a:r>
            <a:r>
              <a:rPr lang="en-US" altLang="ja-JP" sz="2133" dirty="0"/>
              <a:t> </a:t>
            </a:r>
            <a:endParaRPr lang="en-US" sz="2133" dirty="0"/>
          </a:p>
          <a:p>
            <a:pPr marL="914377" indent="-914377"/>
            <a:endParaRPr lang="en-US" dirty="0"/>
          </a:p>
          <a:p>
            <a:endParaRPr lang="en-US" dirty="0"/>
          </a:p>
        </p:txBody>
      </p:sp>
    </p:spTree>
    <p:extLst>
      <p:ext uri="{BB962C8B-B14F-4D97-AF65-F5344CB8AC3E}">
        <p14:creationId xmlns:p14="http://schemas.microsoft.com/office/powerpoint/2010/main" val="401545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謝辞</a:t>
            </a:r>
          </a:p>
        </p:txBody>
      </p:sp>
      <p:sp>
        <p:nvSpPr>
          <p:cNvPr id="2" name="TextBox 1"/>
          <p:cNvSpPr txBox="1"/>
          <p:nvPr/>
        </p:nvSpPr>
        <p:spPr>
          <a:xfrm>
            <a:off x="331076" y="1150883"/>
            <a:ext cx="11571890" cy="1569660"/>
          </a:xfrm>
          <a:prstGeom prst="rect">
            <a:avLst/>
          </a:prstGeom>
          <a:noFill/>
        </p:spPr>
        <p:txBody>
          <a:bodyPr wrap="square" rtlCol="0">
            <a:spAutoFit/>
          </a:bodyPr>
          <a:lstStyle/>
          <a:p>
            <a:pPr algn="ctr"/>
            <a:r>
              <a:rPr lang="ja-JP" altLang="en-US" sz="4800" b="1" dirty="0"/>
              <a:t>齋藤</a:t>
            </a:r>
            <a:r>
              <a:rPr lang="en-US" altLang="ja-JP" sz="4800" b="1" dirty="0"/>
              <a:t>-</a:t>
            </a:r>
            <a:r>
              <a:rPr lang="ja-JP" altLang="en-US" sz="4800" b="1" dirty="0"/>
              <a:t>アボット佳子教授</a:t>
            </a:r>
          </a:p>
          <a:p>
            <a:pPr algn="ctr"/>
            <a:r>
              <a:rPr lang="ja-JP" altLang="en-US" sz="4800" b="1" dirty="0"/>
              <a:t>関根繁子教授</a:t>
            </a:r>
            <a:endParaRPr lang="en-US" sz="4800" b="1" dirty="0"/>
          </a:p>
        </p:txBody>
      </p:sp>
    </p:spTree>
    <p:extLst>
      <p:ext uri="{BB962C8B-B14F-4D97-AF65-F5344CB8AC3E}">
        <p14:creationId xmlns:p14="http://schemas.microsoft.com/office/powerpoint/2010/main" val="420677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研究背景</a:t>
            </a:r>
            <a:endParaRPr lang="en-US" dirty="0"/>
          </a:p>
        </p:txBody>
      </p:sp>
    </p:spTree>
    <p:extLst>
      <p:ext uri="{BB962C8B-B14F-4D97-AF65-F5344CB8AC3E}">
        <p14:creationId xmlns:p14="http://schemas.microsoft.com/office/powerpoint/2010/main" val="259172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3322200"/>
              </p:ext>
            </p:extLst>
          </p:nvPr>
        </p:nvGraphicFramePr>
        <p:xfrm>
          <a:off x="736600" y="719666"/>
          <a:ext cx="10651067" cy="5884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609242" y="6604001"/>
            <a:ext cx="2582758" cy="307777"/>
          </a:xfrm>
          <a:prstGeom prst="rect">
            <a:avLst/>
          </a:prstGeom>
        </p:spPr>
        <p:txBody>
          <a:bodyPr wrap="none">
            <a:spAutoFit/>
          </a:bodyPr>
          <a:lstStyle/>
          <a:p>
            <a:r>
              <a:rPr lang="en-US" sz="1400" dirty="0"/>
              <a:t>(“cell phone Timeline,” </a:t>
            </a:r>
            <a:r>
              <a:rPr lang="en-US" sz="1400" dirty="0" err="1"/>
              <a:t>n.d.</a:t>
            </a:r>
            <a:r>
              <a:rPr lang="en-US" sz="1400" dirty="0"/>
              <a:t>)</a:t>
            </a:r>
          </a:p>
        </p:txBody>
      </p:sp>
      <p:sp>
        <p:nvSpPr>
          <p:cNvPr id="6" name="Rectangle 5"/>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smtClean="0"/>
              <a:t>携</a:t>
            </a:r>
            <a:r>
              <a:rPr lang="ja-JP" altLang="en-US" sz="2800" dirty="0"/>
              <a:t>帯電話の開発 </a:t>
            </a:r>
          </a:p>
        </p:txBody>
      </p:sp>
    </p:spTree>
    <p:extLst>
      <p:ext uri="{BB962C8B-B14F-4D97-AF65-F5344CB8AC3E}">
        <p14:creationId xmlns:p14="http://schemas.microsoft.com/office/powerpoint/2010/main" val="133170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1350817" y="561972"/>
          <a:ext cx="890016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flipH="1">
            <a:off x="8734892" y="6550223"/>
            <a:ext cx="3420346" cy="307777"/>
          </a:xfrm>
          <a:prstGeom prst="rect">
            <a:avLst/>
          </a:prstGeom>
        </p:spPr>
        <p:txBody>
          <a:bodyPr wrap="square">
            <a:spAutoFit/>
          </a:bodyPr>
          <a:lstStyle/>
          <a:p>
            <a:pPr algn="r"/>
            <a:r>
              <a:rPr lang="en-US" sz="1400" dirty="0"/>
              <a:t>(Thacker, M. , &amp; Wilson, W., 2015)</a:t>
            </a:r>
          </a:p>
        </p:txBody>
      </p:sp>
      <p:sp>
        <p:nvSpPr>
          <p:cNvPr id="8" name="Shape 73"/>
          <p:cNvSpPr txBox="1"/>
          <p:nvPr/>
        </p:nvSpPr>
        <p:spPr>
          <a:xfrm>
            <a:off x="201813" y="5443023"/>
            <a:ext cx="11912408" cy="1107200"/>
          </a:xfrm>
          <a:prstGeom prst="rect">
            <a:avLst/>
          </a:prstGeom>
          <a:noFill/>
          <a:ln>
            <a:noFill/>
          </a:ln>
        </p:spPr>
        <p:txBody>
          <a:bodyPr lIns="121900" tIns="121900" rIns="121900" bIns="121900" anchor="t" anchorCtr="0">
            <a:noAutofit/>
          </a:bodyPr>
          <a:lstStyle/>
          <a:p>
            <a:pPr lvl="0"/>
            <a:r>
              <a:rPr lang="ja-JP" altLang="en-US" sz="2400" dirty="0"/>
              <a:t>携帯電話の開発が進むにつれて、固定電話のみを所有する人々は携帯電話のみを所有している人を下まわり始める。固定電話の所有者は絶えず減少している。</a:t>
            </a:r>
            <a:endParaRPr lang="en" sz="2400" dirty="0"/>
          </a:p>
        </p:txBody>
      </p:sp>
      <p:sp>
        <p:nvSpPr>
          <p:cNvPr id="10" name="TextBox 9"/>
          <p:cNvSpPr txBox="1"/>
          <p:nvPr/>
        </p:nvSpPr>
        <p:spPr>
          <a:xfrm>
            <a:off x="9283408" y="2611356"/>
            <a:ext cx="2895600" cy="461665"/>
          </a:xfrm>
          <a:prstGeom prst="rect">
            <a:avLst/>
          </a:prstGeom>
          <a:noFill/>
        </p:spPr>
        <p:txBody>
          <a:bodyPr wrap="square" rtlCol="0">
            <a:spAutoFit/>
          </a:bodyPr>
          <a:lstStyle/>
          <a:p>
            <a:r>
              <a:rPr lang="ja-JP" altLang="en-US" sz="2400" dirty="0"/>
              <a:t>携帯電話と固定電話</a:t>
            </a:r>
            <a:endParaRPr lang="en-US" sz="2400" dirty="0"/>
          </a:p>
        </p:txBody>
      </p:sp>
      <p:sp>
        <p:nvSpPr>
          <p:cNvPr id="14" name="Rectangle 6"/>
          <p:cNvSpPr>
            <a:spLocks noChangeArrowheads="1"/>
          </p:cNvSpPr>
          <p:nvPr/>
        </p:nvSpPr>
        <p:spPr bwMode="auto">
          <a:xfrm>
            <a:off x="10107678" y="3323031"/>
            <a:ext cx="2006543" cy="369332"/>
          </a:xfrm>
          <a:prstGeom prst="rect">
            <a:avLst/>
          </a:prstGeom>
          <a:noFill/>
          <a:ln>
            <a:noFill/>
          </a:ln>
          <a:effectLst/>
          <a:extLst/>
        </p:spPr>
        <p:txBody>
          <a:bodyPr vert="horz" wrap="square" lIns="0" tIns="0" rIns="0" bIns="0" numCol="1" anchor="ctr" anchorCtr="0" compatLnSpc="1">
            <a:prstTxWarp prst="textNoShape">
              <a:avLst/>
            </a:prstTxWarp>
            <a:spAutoFit/>
          </a:bodyPr>
          <a:lstStyle/>
          <a:p>
            <a:pPr defTabSz="1219170" eaLnBrk="0" fontAlgn="base" hangingPunct="0">
              <a:spcBef>
                <a:spcPct val="0"/>
              </a:spcBef>
              <a:spcAft>
                <a:spcPct val="0"/>
              </a:spcAft>
            </a:pPr>
            <a:r>
              <a:rPr lang="ja-JP" altLang="en-US" sz="2400" dirty="0">
                <a:solidFill>
                  <a:srgbClr val="212121"/>
                </a:solidFill>
                <a:latin typeface="Arial Unicode MS"/>
                <a:ea typeface="inherit"/>
              </a:rPr>
              <a:t>携帯電話のみ</a:t>
            </a:r>
            <a:r>
              <a:rPr lang="ja-JP" altLang="en-US" sz="2400" dirty="0"/>
              <a:t> </a:t>
            </a:r>
            <a:endParaRPr lang="ja-JP" altLang="en-US" sz="2400" dirty="0">
              <a:latin typeface="Arial" panose="020B0604020202020204" pitchFamily="34" charset="0"/>
            </a:endParaRPr>
          </a:p>
        </p:txBody>
      </p:sp>
      <p:sp>
        <p:nvSpPr>
          <p:cNvPr id="16" name="Rectangle 8"/>
          <p:cNvSpPr>
            <a:spLocks noChangeArrowheads="1"/>
          </p:cNvSpPr>
          <p:nvPr/>
        </p:nvSpPr>
        <p:spPr bwMode="auto">
          <a:xfrm>
            <a:off x="10107678" y="3942373"/>
            <a:ext cx="2047560" cy="369332"/>
          </a:xfrm>
          <a:prstGeom prst="rect">
            <a:avLst/>
          </a:prstGeom>
          <a:noFill/>
          <a:ln>
            <a:noFill/>
          </a:ln>
          <a:effectLst/>
          <a:extLst/>
        </p:spPr>
        <p:txBody>
          <a:bodyPr vert="horz" wrap="square" lIns="0" tIns="0" rIns="0" bIns="0" numCol="1" anchor="ctr" anchorCtr="0" compatLnSpc="1">
            <a:prstTxWarp prst="textNoShape">
              <a:avLst/>
            </a:prstTxWarp>
            <a:spAutoFit/>
          </a:bodyPr>
          <a:lstStyle/>
          <a:p>
            <a:pPr defTabSz="1219170" eaLnBrk="0" fontAlgn="base" hangingPunct="0">
              <a:spcBef>
                <a:spcPct val="0"/>
              </a:spcBef>
              <a:spcAft>
                <a:spcPct val="0"/>
              </a:spcAft>
            </a:pPr>
            <a:r>
              <a:rPr lang="ja-JP" altLang="en-US" sz="2400" dirty="0">
                <a:solidFill>
                  <a:srgbClr val="212121"/>
                </a:solidFill>
                <a:latin typeface="Arial Unicode MS"/>
                <a:ea typeface="inherit"/>
              </a:rPr>
              <a:t>固定電話のみ</a:t>
            </a:r>
            <a:r>
              <a:rPr lang="ja-JP" altLang="en-US" sz="2400" dirty="0"/>
              <a:t> </a:t>
            </a:r>
            <a:endParaRPr lang="ja-JP" altLang="en-US" sz="2400" dirty="0">
              <a:latin typeface="Arial" panose="020B0604020202020204" pitchFamily="34" charset="0"/>
            </a:endParaRPr>
          </a:p>
        </p:txBody>
      </p:sp>
      <p:sp>
        <p:nvSpPr>
          <p:cNvPr id="11" name="Rectangle 10"/>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smtClean="0"/>
              <a:t>ア</a:t>
            </a:r>
            <a:r>
              <a:rPr lang="ja-JP" altLang="en-US" sz="2800" dirty="0"/>
              <a:t>メリカにおける電話所有権の割合 </a:t>
            </a:r>
          </a:p>
        </p:txBody>
      </p:sp>
    </p:spTree>
    <p:extLst>
      <p:ext uri="{BB962C8B-B14F-4D97-AF65-F5344CB8AC3E}">
        <p14:creationId xmlns:p14="http://schemas.microsoft.com/office/powerpoint/2010/main" val="5252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nvPr>
        </p:nvGraphicFramePr>
        <p:xfrm>
          <a:off x="1350817" y="561972"/>
          <a:ext cx="890016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flipH="1">
            <a:off x="9164958" y="6624563"/>
            <a:ext cx="3388540" cy="307777"/>
          </a:xfrm>
          <a:prstGeom prst="rect">
            <a:avLst/>
          </a:prstGeom>
        </p:spPr>
        <p:txBody>
          <a:bodyPr wrap="square">
            <a:spAutoFit/>
          </a:bodyPr>
          <a:lstStyle/>
          <a:p>
            <a:r>
              <a:rPr lang="en-US" sz="1400" dirty="0"/>
              <a:t>(Thacker, M. , &amp; Wilson, W., 2015)</a:t>
            </a:r>
          </a:p>
        </p:txBody>
      </p:sp>
      <p:sp>
        <p:nvSpPr>
          <p:cNvPr id="8" name="Shape 73"/>
          <p:cNvSpPr txBox="1"/>
          <p:nvPr/>
        </p:nvSpPr>
        <p:spPr>
          <a:xfrm>
            <a:off x="923278" y="5443023"/>
            <a:ext cx="10829486" cy="1107200"/>
          </a:xfrm>
          <a:prstGeom prst="rect">
            <a:avLst/>
          </a:prstGeom>
          <a:noFill/>
          <a:ln>
            <a:noFill/>
          </a:ln>
        </p:spPr>
        <p:txBody>
          <a:bodyPr lIns="121900" tIns="121900" rIns="121900" bIns="121900" anchor="t" anchorCtr="0">
            <a:noAutofit/>
          </a:bodyPr>
          <a:lstStyle/>
          <a:p>
            <a:r>
              <a:rPr lang="ja-JP" altLang="en-US" sz="2400" dirty="0"/>
              <a:t>新しい機能が携帯電話に追加されるにつれて、人々は徐々に携帯電話のみを所有するようになって来ている。</a:t>
            </a:r>
            <a:endParaRPr lang="en-US" sz="2400" dirty="0"/>
          </a:p>
        </p:txBody>
      </p:sp>
      <p:sp>
        <p:nvSpPr>
          <p:cNvPr id="11" name="TextBox 10"/>
          <p:cNvSpPr txBox="1"/>
          <p:nvPr/>
        </p:nvSpPr>
        <p:spPr>
          <a:xfrm>
            <a:off x="9965694" y="3248473"/>
            <a:ext cx="1787071" cy="400110"/>
          </a:xfrm>
          <a:prstGeom prst="rect">
            <a:avLst/>
          </a:prstGeom>
          <a:noFill/>
        </p:spPr>
        <p:txBody>
          <a:bodyPr wrap="square" rtlCol="0">
            <a:spAutoFit/>
          </a:bodyPr>
          <a:lstStyle/>
          <a:p>
            <a:pPr lvl="0" eaLnBrk="0" fontAlgn="base" hangingPunct="0">
              <a:spcBef>
                <a:spcPct val="0"/>
              </a:spcBef>
              <a:spcAft>
                <a:spcPct val="0"/>
              </a:spcAft>
            </a:pPr>
            <a:r>
              <a:rPr lang="ja-JP" altLang="en-US" sz="2000" dirty="0">
                <a:solidFill>
                  <a:srgbClr val="212121"/>
                </a:solidFill>
                <a:latin typeface="Arial Unicode MS"/>
                <a:ea typeface="inherit"/>
              </a:rPr>
              <a:t>携帯電話のみ</a:t>
            </a:r>
            <a:r>
              <a:rPr lang="ja-JP" altLang="en-US" sz="2000" dirty="0"/>
              <a:t> </a:t>
            </a:r>
            <a:endParaRPr lang="ja-JP" altLang="en-US" sz="2000" dirty="0">
              <a:latin typeface="Arial" panose="020B0604020202020204" pitchFamily="34" charset="0"/>
            </a:endParaRPr>
          </a:p>
        </p:txBody>
      </p:sp>
      <p:sp>
        <p:nvSpPr>
          <p:cNvPr id="12" name="TextBox 11"/>
          <p:cNvSpPr txBox="1"/>
          <p:nvPr/>
        </p:nvSpPr>
        <p:spPr>
          <a:xfrm>
            <a:off x="9965693" y="3901985"/>
            <a:ext cx="1787071" cy="400110"/>
          </a:xfrm>
          <a:prstGeom prst="rect">
            <a:avLst/>
          </a:prstGeom>
          <a:noFill/>
        </p:spPr>
        <p:txBody>
          <a:bodyPr wrap="square" rtlCol="0">
            <a:spAutoFit/>
          </a:bodyPr>
          <a:lstStyle/>
          <a:p>
            <a:pPr lvl="0" eaLnBrk="0" fontAlgn="base" hangingPunct="0">
              <a:spcBef>
                <a:spcPct val="0"/>
              </a:spcBef>
              <a:spcAft>
                <a:spcPct val="0"/>
              </a:spcAft>
            </a:pPr>
            <a:r>
              <a:rPr lang="ja-JP" altLang="en-US" sz="2000" dirty="0">
                <a:solidFill>
                  <a:srgbClr val="212121"/>
                </a:solidFill>
                <a:latin typeface="Arial Unicode MS"/>
                <a:ea typeface="inherit"/>
              </a:rPr>
              <a:t>固定電話のみ</a:t>
            </a:r>
            <a:r>
              <a:rPr lang="ja-JP" altLang="en-US" sz="2000" dirty="0"/>
              <a:t> </a:t>
            </a:r>
            <a:endParaRPr lang="ja-JP" altLang="en-US" sz="2000" dirty="0">
              <a:latin typeface="Arial" panose="020B0604020202020204" pitchFamily="34" charset="0"/>
            </a:endParaRPr>
          </a:p>
        </p:txBody>
      </p:sp>
      <p:sp>
        <p:nvSpPr>
          <p:cNvPr id="10" name="TextBox 9"/>
          <p:cNvSpPr txBox="1"/>
          <p:nvPr/>
        </p:nvSpPr>
        <p:spPr>
          <a:xfrm>
            <a:off x="9693462" y="2693417"/>
            <a:ext cx="2469625" cy="400110"/>
          </a:xfrm>
          <a:prstGeom prst="rect">
            <a:avLst/>
          </a:prstGeom>
          <a:noFill/>
        </p:spPr>
        <p:txBody>
          <a:bodyPr wrap="square" rtlCol="0">
            <a:spAutoFit/>
          </a:bodyPr>
          <a:lstStyle/>
          <a:p>
            <a:r>
              <a:rPr lang="ja-JP" altLang="en-US" sz="2000" dirty="0"/>
              <a:t>携帯電話と固定電話</a:t>
            </a:r>
          </a:p>
        </p:txBody>
      </p:sp>
      <p:sp>
        <p:nvSpPr>
          <p:cNvPr id="13" name="Oval 12"/>
          <p:cNvSpPr/>
          <p:nvPr/>
        </p:nvSpPr>
        <p:spPr>
          <a:xfrm>
            <a:off x="5070370" y="4880103"/>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5070370" y="3344450"/>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5070370" y="2262818"/>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5523842" y="4794759"/>
            <a:ext cx="198244" cy="20815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5523842" y="2817159"/>
            <a:ext cx="198244" cy="20815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p:cNvSpPr/>
          <p:nvPr/>
        </p:nvSpPr>
        <p:spPr>
          <a:xfrm>
            <a:off x="7639406" y="4209343"/>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7634196" y="3469673"/>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7634196" y="2726276"/>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2510929" y="1787344"/>
            <a:ext cx="2658563" cy="461665"/>
          </a:xfrm>
          <a:prstGeom prst="rect">
            <a:avLst/>
          </a:prstGeom>
          <a:noFill/>
        </p:spPr>
        <p:txBody>
          <a:bodyPr wrap="square" rtlCol="0">
            <a:spAutoFit/>
          </a:bodyPr>
          <a:lstStyle/>
          <a:p>
            <a:r>
              <a:rPr lang="zh-TW" altLang="en-US" sz="2400" dirty="0">
                <a:solidFill>
                  <a:srgbClr val="FF0000"/>
                </a:solidFill>
              </a:rPr>
              <a:t>第</a:t>
            </a:r>
            <a:r>
              <a:rPr lang="en-US" altLang="zh-TW" sz="2400" dirty="0">
                <a:solidFill>
                  <a:srgbClr val="FF0000"/>
                </a:solidFill>
              </a:rPr>
              <a:t>3</a:t>
            </a:r>
            <a:r>
              <a:rPr lang="zh-TW" altLang="en-US" sz="2400" dirty="0">
                <a:solidFill>
                  <a:srgbClr val="FF0000"/>
                </a:solidFill>
              </a:rPr>
              <a:t>世代携帯電話</a:t>
            </a:r>
            <a:endParaRPr lang="en-US" sz="2400" dirty="0">
              <a:solidFill>
                <a:srgbClr val="FF0000"/>
              </a:solidFill>
            </a:endParaRPr>
          </a:p>
        </p:txBody>
      </p:sp>
      <p:sp>
        <p:nvSpPr>
          <p:cNvPr id="22" name="TextBox 21"/>
          <p:cNvSpPr txBox="1"/>
          <p:nvPr/>
        </p:nvSpPr>
        <p:spPr>
          <a:xfrm>
            <a:off x="2612926" y="2599522"/>
            <a:ext cx="2970655" cy="461665"/>
          </a:xfrm>
          <a:prstGeom prst="rect">
            <a:avLst/>
          </a:prstGeom>
          <a:noFill/>
        </p:spPr>
        <p:txBody>
          <a:bodyPr wrap="square" rtlCol="0">
            <a:spAutoFit/>
          </a:bodyPr>
          <a:lstStyle/>
          <a:p>
            <a:r>
              <a:rPr lang="ja-JP" altLang="en-US" sz="2400" dirty="0">
                <a:solidFill>
                  <a:srgbClr val="0070C0"/>
                </a:solidFill>
              </a:rPr>
              <a:t>最初のスマートフォン</a:t>
            </a:r>
            <a:endParaRPr lang="en-US" sz="2400" dirty="0">
              <a:solidFill>
                <a:srgbClr val="0070C0"/>
              </a:solidFill>
            </a:endParaRPr>
          </a:p>
        </p:txBody>
      </p:sp>
      <p:sp>
        <p:nvSpPr>
          <p:cNvPr id="23" name="TextBox 22"/>
          <p:cNvSpPr txBox="1"/>
          <p:nvPr/>
        </p:nvSpPr>
        <p:spPr>
          <a:xfrm>
            <a:off x="6959275" y="2297748"/>
            <a:ext cx="2791714" cy="461665"/>
          </a:xfrm>
          <a:prstGeom prst="rect">
            <a:avLst/>
          </a:prstGeom>
          <a:noFill/>
        </p:spPr>
        <p:txBody>
          <a:bodyPr wrap="square" rtlCol="0">
            <a:spAutoFit/>
          </a:bodyPr>
          <a:lstStyle/>
          <a:p>
            <a:r>
              <a:rPr lang="ja-JP" altLang="en-US" sz="2400" dirty="0">
                <a:solidFill>
                  <a:srgbClr val="00B050"/>
                </a:solidFill>
              </a:rPr>
              <a:t>最初のアイフォーン</a:t>
            </a:r>
            <a:endParaRPr lang="en-US" sz="2400" dirty="0">
              <a:solidFill>
                <a:srgbClr val="00B050"/>
              </a:solidFill>
            </a:endParaRPr>
          </a:p>
        </p:txBody>
      </p:sp>
      <p:sp>
        <p:nvSpPr>
          <p:cNvPr id="24" name="Rectangle 23"/>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所有権と機能性</a:t>
            </a:r>
          </a:p>
        </p:txBody>
      </p:sp>
    </p:spTree>
    <p:extLst>
      <p:ext uri="{BB962C8B-B14F-4D97-AF65-F5344CB8AC3E}">
        <p14:creationId xmlns:p14="http://schemas.microsoft.com/office/powerpoint/2010/main" val="244891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2608002985"/>
              </p:ext>
            </p:extLst>
          </p:nvPr>
        </p:nvGraphicFramePr>
        <p:xfrm>
          <a:off x="0" y="719667"/>
          <a:ext cx="12192000" cy="53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73834" y="5047386"/>
            <a:ext cx="3278462" cy="307777"/>
          </a:xfrm>
          <a:prstGeom prst="rect">
            <a:avLst/>
          </a:prstGeom>
        </p:spPr>
        <p:txBody>
          <a:bodyPr wrap="none">
            <a:spAutoFit/>
          </a:bodyPr>
          <a:lstStyle/>
          <a:p>
            <a:r>
              <a:rPr lang="fi-FI" sz="1400" dirty="0"/>
              <a:t>(Khezhie, P., &amp; Srivastava, A., 2016)</a:t>
            </a:r>
          </a:p>
        </p:txBody>
      </p:sp>
      <p:sp>
        <p:nvSpPr>
          <p:cNvPr id="5" name="Rectangle 4"/>
          <p:cNvSpPr/>
          <p:nvPr/>
        </p:nvSpPr>
        <p:spPr>
          <a:xfrm>
            <a:off x="8281955" y="2895842"/>
            <a:ext cx="3910045" cy="307777"/>
          </a:xfrm>
          <a:prstGeom prst="rect">
            <a:avLst/>
          </a:prstGeom>
        </p:spPr>
        <p:txBody>
          <a:bodyPr wrap="none">
            <a:spAutoFit/>
          </a:bodyPr>
          <a:lstStyle/>
          <a:p>
            <a:pPr algn="r"/>
            <a:r>
              <a:rPr lang="en-US" sz="1400" dirty="0"/>
              <a:t>(Roberts, J. , Yaya, L. , &amp; </a:t>
            </a:r>
            <a:r>
              <a:rPr lang="en-US" sz="1400" dirty="0" err="1"/>
              <a:t>Manolis</a:t>
            </a:r>
            <a:r>
              <a:rPr lang="en-US" sz="1400" dirty="0"/>
              <a:t>, C., 2014)</a:t>
            </a:r>
          </a:p>
        </p:txBody>
      </p:sp>
      <p:sp>
        <p:nvSpPr>
          <p:cNvPr id="6" name="Rectangle 5"/>
          <p:cNvSpPr/>
          <p:nvPr/>
        </p:nvSpPr>
        <p:spPr>
          <a:xfrm>
            <a:off x="0" y="0"/>
            <a:ext cx="12192000" cy="523220"/>
          </a:xfrm>
          <a:prstGeom prst="rect">
            <a:avLst/>
          </a:prstGeom>
          <a:solidFill>
            <a:schemeClr val="bg1"/>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ja-JP" altLang="en-US" sz="2800" dirty="0"/>
              <a:t>時間の経過に伴う携帯電話使用の変化</a:t>
            </a:r>
          </a:p>
        </p:txBody>
      </p:sp>
    </p:spTree>
    <p:extLst>
      <p:ext uri="{BB962C8B-B14F-4D97-AF65-F5344CB8AC3E}">
        <p14:creationId xmlns:p14="http://schemas.microsoft.com/office/powerpoint/2010/main" val="3525524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4">
      <a:dk1>
        <a:sysClr val="windowText" lastClr="000000"/>
      </a:dk1>
      <a:lt1>
        <a:srgbClr val="E5E5E5"/>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FF0000"/>
      </a:hlink>
      <a:folHlink>
        <a:srgbClr val="7272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TM04033919[[fn=Circuit]]</Template>
  <TotalTime>8767</TotalTime>
  <Words>9310</Words>
  <Application>Microsoft Office PowerPoint</Application>
  <PresentationFormat>Widescreen</PresentationFormat>
  <Paragraphs>473</Paragraphs>
  <Slides>45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 Unicode MS</vt:lpstr>
      <vt:lpstr>inherit</vt:lpstr>
      <vt:lpstr>ＭＳ Ｐゴシック</vt:lpstr>
      <vt:lpstr>新細明體</vt:lpstr>
      <vt:lpstr>宋体</vt:lpstr>
      <vt:lpstr>Tw Cen MT</vt:lpstr>
      <vt:lpstr>Arial</vt:lpstr>
      <vt:lpstr>Calibri</vt:lpstr>
      <vt:lpstr>Trebuchet MS</vt:lpstr>
      <vt:lpstr>Wingdings</vt:lpstr>
      <vt:lpstr>Circuit</vt:lpstr>
      <vt:lpstr>大学生の携帯電話に対する依存：日米比較</vt:lpstr>
      <vt:lpstr>概要</vt:lpstr>
      <vt:lpstr>研究の重要性</vt:lpstr>
      <vt:lpstr>研究質問</vt:lpstr>
      <vt:lpstr>研究背景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研究方法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参考文献（英語）</vt:lpstr>
      <vt:lpstr>参考文献（日本語）</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大学生の携帯電話に対する依存：日米比較</dc:title>
  <dc:creator>John Holaday</dc:creator>
  <cp:lastModifiedBy>John Holaday</cp:lastModifiedBy>
  <cp:revision>186</cp:revision>
  <dcterms:created xsi:type="dcterms:W3CDTF">2017-04-08T19:58:50Z</dcterms:created>
  <dcterms:modified xsi:type="dcterms:W3CDTF">2017-05-15T04:06:29Z</dcterms:modified>
</cp:coreProperties>
</file>